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4.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5.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6.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7.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theme/theme8.xml" ContentType="application/vnd.openxmlformats-officedocument.theme+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 id="2147483784" r:id="rId2"/>
    <p:sldMasterId id="2147483955" r:id="rId3"/>
    <p:sldMasterId id="2147483809" r:id="rId4"/>
    <p:sldMasterId id="2147483981" r:id="rId5"/>
    <p:sldMasterId id="2147483834" r:id="rId6"/>
    <p:sldMasterId id="2147483859" r:id="rId7"/>
    <p:sldMasterId id="2147483924" r:id="rId8"/>
    <p:sldMasterId id="2147483728" r:id="rId9"/>
  </p:sldMasterIdLst>
  <p:notesMasterIdLst>
    <p:notesMasterId r:id="rId20"/>
  </p:notesMasterIdLst>
  <p:handoutMasterIdLst>
    <p:handoutMasterId r:id="rId21"/>
  </p:handoutMasterIdLst>
  <p:sldIdLst>
    <p:sldId id="273" r:id="rId10"/>
    <p:sldId id="260" r:id="rId11"/>
    <p:sldId id="295" r:id="rId12"/>
    <p:sldId id="309" r:id="rId13"/>
    <p:sldId id="311" r:id="rId14"/>
    <p:sldId id="310" r:id="rId15"/>
    <p:sldId id="313" r:id="rId16"/>
    <p:sldId id="314" r:id="rId17"/>
    <p:sldId id="307" r:id="rId18"/>
    <p:sldId id="305"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Main Presentation" id="{F51DD5A1-C41C-46FF-802F-B080DF9BD51F}">
          <p14:sldIdLst>
            <p14:sldId id="273"/>
            <p14:sldId id="260"/>
            <p14:sldId id="295"/>
            <p14:sldId id="309"/>
            <p14:sldId id="311"/>
            <p14:sldId id="310"/>
            <p14:sldId id="313"/>
            <p14:sldId id="314"/>
            <p14:sldId id="307"/>
            <p14:sldId id="305"/>
          </p14:sldIdLst>
        </p14:section>
        <p14:section name="UA Designs (Copy to Use!!!!)" id="{FA1797A3-5783-4B3B-9D09-1E04C114A8FE}">
          <p14:sldIdLst/>
        </p14:section>
      </p14:sectionLst>
    </p:ext>
    <p:ext uri="{EFAFB233-063F-42B5-8137-9DF3F51BA10A}">
      <p15:sldGuideLst xmlns:p15="http://schemas.microsoft.com/office/powerpoint/2012/main">
        <p15:guide id="1" orient="horz" pos="1620">
          <p15:clr>
            <a:srgbClr val="A4A3A4"/>
          </p15:clr>
        </p15:guide>
        <p15:guide id="2" pos="5216" userDrawn="1">
          <p15:clr>
            <a:srgbClr val="A4A3A4"/>
          </p15:clr>
        </p15:guide>
        <p15:guide id="3" pos="2980" userDrawn="1">
          <p15:clr>
            <a:srgbClr val="A4A3A4"/>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5" roundtripDataSignature="AMtx7mhp1qGbFbRCTmw/6ps7gsUS9LtYC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1A49"/>
    <a:srgbClr val="D84465"/>
    <a:srgbClr val="FF71A8"/>
    <a:srgbClr val="E36987"/>
    <a:srgbClr val="AC437C"/>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3742" autoAdjust="0"/>
  </p:normalViewPr>
  <p:slideViewPr>
    <p:cSldViewPr snapToGrid="0">
      <p:cViewPr varScale="1">
        <p:scale>
          <a:sx n="70" d="100"/>
          <a:sy n="70" d="100"/>
        </p:scale>
        <p:origin x="1838" y="58"/>
      </p:cViewPr>
      <p:guideLst>
        <p:guide orient="horz" pos="1620"/>
        <p:guide pos="5216"/>
        <p:guide pos="2980"/>
      </p:guideLst>
    </p:cSldViewPr>
  </p:slideViewPr>
  <p:notesTextViewPr>
    <p:cViewPr>
      <p:scale>
        <a:sx n="1" d="1"/>
        <a:sy n="1" d="1"/>
      </p:scale>
      <p:origin x="0" y="0"/>
    </p:cViewPr>
  </p:notesTextViewPr>
  <p:notesViewPr>
    <p:cSldViewPr snapToGrid="0" showGuides="1">
      <p:cViewPr varScale="1">
        <p:scale>
          <a:sx n="67" d="100"/>
          <a:sy n="67" d="100"/>
        </p:scale>
        <p:origin x="2376"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47"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45" Type="http://customschemas.google.com/relationships/presentationmetadata" Target="metadata"/><Relationship Id="rId5" Type="http://schemas.openxmlformats.org/officeDocument/2006/relationships/slideMaster" Target="slideMasters/slideMaster5.xml"/><Relationship Id="rId15" Type="http://schemas.openxmlformats.org/officeDocument/2006/relationships/slide" Target="slides/slide6.xml"/><Relationship Id="rId49"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4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FEB489E-28E3-532B-F782-6C46E822368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Date Placeholder 2">
            <a:extLst>
              <a:ext uri="{FF2B5EF4-FFF2-40B4-BE49-F238E27FC236}">
                <a16:creationId xmlns:a16="http://schemas.microsoft.com/office/drawing/2014/main" id="{605C4B15-280B-4F86-18BE-1E83E2499C1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6FFB519-C2B1-470B-AB23-D3C03CF47081}" type="datetimeFigureOut">
              <a:rPr lang="nl-NL" smtClean="0"/>
              <a:t>7-7-2024</a:t>
            </a:fld>
            <a:endParaRPr lang="nl-NL" dirty="0"/>
          </a:p>
        </p:txBody>
      </p:sp>
      <p:sp>
        <p:nvSpPr>
          <p:cNvPr id="4" name="Footer Placeholder 3">
            <a:extLst>
              <a:ext uri="{FF2B5EF4-FFF2-40B4-BE49-F238E27FC236}">
                <a16:creationId xmlns:a16="http://schemas.microsoft.com/office/drawing/2014/main" id="{2215EA54-C859-7E4B-945A-322B5FA93B4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5" name="Slide Number Placeholder 4">
            <a:extLst>
              <a:ext uri="{FF2B5EF4-FFF2-40B4-BE49-F238E27FC236}">
                <a16:creationId xmlns:a16="http://schemas.microsoft.com/office/drawing/2014/main" id="{A7E593BE-8A7A-0F9A-3C7C-564AA42AB57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4D426B-FF58-400D-975A-4F98F567B70E}" type="slidenum">
              <a:rPr lang="nl-NL" smtClean="0"/>
              <a:t>‹#›</a:t>
            </a:fld>
            <a:endParaRPr lang="nl-NL" dirty="0"/>
          </a:p>
        </p:txBody>
      </p:sp>
    </p:spTree>
    <p:extLst>
      <p:ext uri="{BB962C8B-B14F-4D97-AF65-F5344CB8AC3E}">
        <p14:creationId xmlns:p14="http://schemas.microsoft.com/office/powerpoint/2010/main" val="554354953"/>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indent="0">
              <a:lnSpc>
                <a:spcPct val="107000"/>
              </a:lnSpc>
              <a:spcBef>
                <a:spcPts val="0"/>
              </a:spcBef>
              <a:spcAft>
                <a:spcPts val="80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nl-NL" dirty="0"/>
          </a:p>
        </p:txBody>
      </p:sp>
    </p:spTree>
    <p:extLst>
      <p:ext uri="{BB962C8B-B14F-4D97-AF65-F5344CB8AC3E}">
        <p14:creationId xmlns:p14="http://schemas.microsoft.com/office/powerpoint/2010/main" val="1454630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Most jurisdictions around the world are familiar with the concept of parliamentary immunity or inviolability. </a:t>
            </a:r>
            <a:r>
              <a:rPr lang="en-US" b="0" i="0" dirty="0">
                <a:solidFill>
                  <a:srgbClr val="505154"/>
                </a:solidFill>
                <a:effectLst/>
                <a:highlight>
                  <a:srgbClr val="FFFFFF"/>
                </a:highlight>
                <a:latin typeface="Helvetica" panose="020B0604020202020204" pitchFamily="34" charset="0"/>
              </a:rPr>
              <a:t>It is seen as a guarantee that those who partake in the parliamentary debate </a:t>
            </a:r>
            <a:r>
              <a:rPr lang="en-US" b="1" i="0" dirty="0">
                <a:solidFill>
                  <a:srgbClr val="505154"/>
                </a:solidFill>
                <a:effectLst/>
                <a:highlight>
                  <a:srgbClr val="FFFFFF"/>
                </a:highlight>
                <a:latin typeface="Helvetica" panose="020B0604020202020204" pitchFamily="34" charset="0"/>
              </a:rPr>
              <a:t>can freely exercise their mandate without exposure to arbitrary political persecution, which </a:t>
            </a:r>
            <a:r>
              <a:rPr lang="en-US" b="0" i="0" dirty="0">
                <a:solidFill>
                  <a:srgbClr val="505154"/>
                </a:solidFill>
                <a:effectLst/>
                <a:highlight>
                  <a:srgbClr val="FFFFFF"/>
                </a:highlight>
                <a:latin typeface="Helvetica" panose="020B0604020202020204" pitchFamily="34" charset="0"/>
              </a:rPr>
              <a:t>guarantees the independence and integrity and completeness of the parliamentary debate. </a:t>
            </a:r>
            <a:r>
              <a:rPr lang="en-US" b="1" i="0" dirty="0">
                <a:solidFill>
                  <a:srgbClr val="505154"/>
                </a:solidFill>
                <a:effectLst/>
                <a:highlight>
                  <a:srgbClr val="FFFFFF"/>
                </a:highlight>
                <a:latin typeface="Helvetica" panose="020B0604020202020204" pitchFamily="34" charset="0"/>
              </a:rPr>
              <a:t>Separation of Powers</a:t>
            </a:r>
            <a:endParaRPr lang="en-US" b="1" dirty="0"/>
          </a:p>
          <a:p>
            <a:pPr marL="0" lvl="0" indent="0" algn="l" rtl="0">
              <a:lnSpc>
                <a:spcPct val="100000"/>
              </a:lnSpc>
              <a:spcBef>
                <a:spcPts val="0"/>
              </a:spcBef>
              <a:spcAft>
                <a:spcPts val="0"/>
              </a:spcAft>
              <a:buSzPts val="1100"/>
              <a:buNone/>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04246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rgbClr val="414141"/>
                </a:solidFill>
                <a:effectLst/>
                <a:highlight>
                  <a:srgbClr val="FFFFFF"/>
                </a:highlight>
                <a:latin typeface="Arial" panose="020B0604020202020204" pitchFamily="34" charset="0"/>
                <a:ea typeface="Times New Roman" panose="02020603050405020304" pitchFamily="18" charset="0"/>
              </a:rPr>
              <a:t>Descriptive approach</a:t>
            </a: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sz="1100" dirty="0">
              <a:solidFill>
                <a:srgbClr val="414141"/>
              </a:solidFill>
              <a:effectLst/>
              <a:highlight>
                <a:srgbClr val="FFFFFF"/>
              </a:highlight>
              <a:latin typeface="Arial" panose="020B060402020202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sz="1100" dirty="0">
                <a:solidFill>
                  <a:srgbClr val="414141"/>
                </a:solidFill>
                <a:effectLst/>
                <a:highlight>
                  <a:srgbClr val="FFFFFF"/>
                </a:highlight>
                <a:latin typeface="Arial" panose="020B0604020202020204" pitchFamily="34" charset="0"/>
                <a:ea typeface="Times New Roman" panose="02020603050405020304" pitchFamily="18" charset="0"/>
              </a:rPr>
              <a:t>Parliamentary immunity, as laid down in each of the constitutions of the countries within the Kingdom of the Netherlands and also in assorted statutory laws, provides that the persons partaking in the parliamentary debate (either orally or in writing) do not face civil nor criminal liability for the communications expressed within this setting. </a:t>
            </a:r>
            <a:endParaRPr lang="en-US" sz="1100" dirty="0">
              <a:solidFill>
                <a:srgbClr val="000000"/>
              </a:solidFill>
              <a:effectLst/>
              <a:highlight>
                <a:srgbClr val="FFFFFF"/>
              </a:highlight>
              <a:latin typeface="Times New Roman" panose="02020603050405020304" pitchFamily="18" charset="0"/>
              <a:ea typeface="Times New Roman" panose="02020603050405020304" pitchFamily="18" charset="0"/>
            </a:endParaRPr>
          </a:p>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095147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dirty="0"/>
              <a:t>Provisions are functionally identical</a:t>
            </a:r>
          </a:p>
          <a:p>
            <a:pPr marL="0" lvl="0" indent="0" algn="l" rtl="0">
              <a:lnSpc>
                <a:spcPct val="100000"/>
              </a:lnSpc>
              <a:spcBef>
                <a:spcPts val="0"/>
              </a:spcBef>
              <a:spcAft>
                <a:spcPts val="0"/>
              </a:spcAft>
              <a:buSzPts val="1100"/>
              <a:buNone/>
            </a:pPr>
            <a:r>
              <a:rPr lang="en-US" dirty="0"/>
              <a:t>No difference in size</a:t>
            </a:r>
            <a:endParaRPr dirty="0"/>
          </a:p>
        </p:txBody>
      </p:sp>
    </p:spTree>
    <p:extLst>
      <p:ext uri="{BB962C8B-B14F-4D97-AF65-F5344CB8AC3E}">
        <p14:creationId xmlns:p14="http://schemas.microsoft.com/office/powerpoint/2010/main" val="37259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8255689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algn="just">
              <a:lnSpc>
                <a:spcPts val="1200"/>
              </a:lnSpc>
              <a:spcBef>
                <a:spcPts val="0"/>
              </a:spcBef>
              <a:spcAft>
                <a:spcPts val="0"/>
              </a:spcAft>
              <a:tabLst>
                <a:tab pos="317500" algn="l"/>
              </a:tabLst>
            </a:pPr>
            <a:r>
              <a:rPr lang="nl-NL" sz="1800" kern="0" dirty="0">
                <a:effectLst/>
                <a:latin typeface="Arial" panose="020B0604020202020204" pitchFamily="34" charset="0"/>
                <a:ea typeface="Times New Roman" panose="02020603050405020304" pitchFamily="18" charset="0"/>
                <a:cs typeface="Times New Roman" panose="02020603050405020304" pitchFamily="18" charset="0"/>
              </a:rPr>
              <a:t>22 Gemeentewet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ts val="1200"/>
              </a:lnSpc>
              <a:spcBef>
                <a:spcPts val="0"/>
              </a:spcBef>
              <a:spcAft>
                <a:spcPts val="0"/>
              </a:spcAft>
              <a:tabLst>
                <a:tab pos="317500" algn="l"/>
              </a:tabLst>
            </a:pP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leden 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gemeentebestuur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en andere personen die deelnemen aan de beraadslaging kunnen niet in rechte worden vervolgd of aangesproken voor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dan wel worden verplicht getuigenis af te leggen als bedoeld in artikel 165, eerste lid, van het Wetboek van Burgerlijke Rechtsvordering over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hetgeen zij in de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vergadering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van de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raad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hebben gezegd of aan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raad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schriftelijk hebben overgelegd.</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ts val="1200"/>
              </a:lnSpc>
              <a:spcBef>
                <a:spcPts val="0"/>
              </a:spcBef>
              <a:spcAft>
                <a:spcPts val="0"/>
              </a:spcAft>
              <a:tabLst>
                <a:tab pos="317500" algn="l"/>
              </a:tabLst>
            </a:pPr>
            <a:r>
              <a:rPr lang="nl-NL" sz="1800" kern="0" dirty="0">
                <a:effectLst/>
                <a:latin typeface="Arial" panose="020B0604020202020204" pitchFamily="34" charset="0"/>
                <a:ea typeface="Times New Roman" panose="02020603050405020304" pitchFamily="18" charset="0"/>
                <a:cs typeface="Times New Roman" panose="02020603050405020304" pitchFamily="18" charset="0"/>
              </a:rPr>
              <a:t>57 Gemeentewet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ts val="1200"/>
              </a:lnSpc>
              <a:spcBef>
                <a:spcPts val="0"/>
              </a:spcBef>
              <a:spcAft>
                <a:spcPts val="0"/>
              </a:spcAft>
              <a:tabLst>
                <a:tab pos="317500" algn="l"/>
              </a:tabLst>
            </a:pP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leden 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college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en andere personen die deelnemen aan de beraadslaging kunnen niet in rechte worden vervolgd of aangesproken voor hetgeen zij in de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vergadering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college</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 hebben gezegd of aan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college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schriftelijk hebben overgelegd.</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ts val="1200"/>
              </a:lnSpc>
              <a:spcBef>
                <a:spcPts val="0"/>
              </a:spcBef>
              <a:spcAft>
                <a:spcPts val="0"/>
              </a:spcAft>
              <a:tabLst>
                <a:tab pos="317500" algn="l"/>
              </a:tabLst>
            </a:pPr>
            <a:r>
              <a:rPr lang="nl-NL" sz="1800" kern="0" dirty="0">
                <a:effectLst/>
                <a:latin typeface="Arial" panose="020B0604020202020204" pitchFamily="34" charset="0"/>
                <a:ea typeface="Times New Roman" panose="02020603050405020304" pitchFamily="18" charset="0"/>
                <a:cs typeface="Times New Roman" panose="02020603050405020304" pitchFamily="18" charset="0"/>
              </a:rPr>
              <a:t>22 Provinciewet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ts val="1200"/>
              </a:lnSpc>
              <a:spcBef>
                <a:spcPts val="0"/>
              </a:spcBef>
              <a:spcAft>
                <a:spcPts val="0"/>
              </a:spcAft>
              <a:tabLst>
                <a:tab pos="317500" algn="l"/>
              </a:tabLst>
            </a:pP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leden 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provinciebestuur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en andere personen die deelnemen aan de beraadslaging kunnen niet in rechte worden vervolgd of aangesproken voor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dan wel worden verplicht getuigenis af te leggen als bedoeld in artikel 165, eerste lid, van het Wetboek van Burgerlijke Rechtsvordering over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hetgeen zij in de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vergadering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provinciale staten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hebben gezegd of aan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provinciale staten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schriftelijk hebben overgelegd.</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ts val="1200"/>
              </a:lnSpc>
              <a:spcBef>
                <a:spcPts val="0"/>
              </a:spcBef>
              <a:spcAft>
                <a:spcPts val="0"/>
              </a:spcAft>
              <a:tabLst>
                <a:tab pos="317500" algn="l"/>
              </a:tabLst>
            </a:pPr>
            <a:r>
              <a:rPr lang="nl-NL" sz="1800" kern="0" dirty="0">
                <a:effectLst/>
                <a:latin typeface="Arial" panose="020B0604020202020204" pitchFamily="34" charset="0"/>
                <a:ea typeface="Times New Roman" panose="02020603050405020304" pitchFamily="18" charset="0"/>
                <a:cs typeface="Times New Roman" panose="02020603050405020304" pitchFamily="18" charset="0"/>
              </a:rPr>
              <a:t>57 Provinciewet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ts val="1200"/>
              </a:lnSpc>
              <a:spcBef>
                <a:spcPts val="0"/>
              </a:spcBef>
              <a:spcAft>
                <a:spcPts val="0"/>
              </a:spcAft>
              <a:tabLst>
                <a:tab pos="317500" algn="l"/>
              </a:tabLst>
            </a:pP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leden 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gedeputeerde staten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en andere personen die deelnemen aan de beraadslaging kunnen niet in rechte worden vervolgd of aangesproken voor hetgeen zij in de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vergadering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gedeputeerde staten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hebben gezegd of aan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gedeputeerde staten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schriftelijk hebben overgelegd.</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ts val="1200"/>
              </a:lnSpc>
              <a:spcBef>
                <a:spcPts val="0"/>
              </a:spcBef>
              <a:spcAft>
                <a:spcPts val="0"/>
              </a:spcAft>
              <a:tabLst>
                <a:tab pos="317500" algn="l"/>
              </a:tabLst>
            </a:pPr>
            <a:r>
              <a:rPr lang="nl-NL" sz="1800" kern="0" dirty="0">
                <a:effectLst/>
                <a:latin typeface="Arial" panose="020B0604020202020204" pitchFamily="34" charset="0"/>
                <a:ea typeface="Times New Roman" panose="02020603050405020304" pitchFamily="18" charset="0"/>
                <a:cs typeface="Times New Roman" panose="02020603050405020304" pitchFamily="18" charset="0"/>
              </a:rPr>
              <a:t>39 Waterschapswet</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ts val="1200"/>
              </a:lnSpc>
              <a:spcBef>
                <a:spcPts val="0"/>
              </a:spcBef>
              <a:spcAft>
                <a:spcPts val="0"/>
              </a:spcAft>
              <a:tabLst>
                <a:tab pos="317500" algn="l"/>
              </a:tabLst>
            </a:pP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Zij die behoren tot het algemeen bestuur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waterschap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en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anderen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die deelnemen aan de beraadslaging kunnen niet in rechte worden vervolgd of aangesproken voor hetgeen zij in de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vergadering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algemeen bestuur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hebben gezegd of schriftelijk aan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algemeen bestuur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hebben overgelegd.</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600"/>
              </a:spcBef>
              <a:spcAft>
                <a:spcPts val="600"/>
              </a:spcAft>
            </a:pPr>
            <a:r>
              <a:rPr lang="nl-NL" sz="1800" kern="0" dirty="0">
                <a:solidFill>
                  <a:srgbClr val="000000"/>
                </a:solidFill>
                <a:effectLst/>
                <a:highlight>
                  <a:srgbClr val="FFFFFF"/>
                </a:highlight>
                <a:latin typeface="Arial" panose="020B0604020202020204" pitchFamily="34" charset="0"/>
                <a:ea typeface="Times New Roman" panose="02020603050405020304" pitchFamily="18" charset="0"/>
                <a:cs typeface="Times New Roman" panose="02020603050405020304" pitchFamily="18" charset="0"/>
              </a:rPr>
              <a:t>23 Wet openbare lichamen Bonaire, Sint Eustatius en Saba</a:t>
            </a:r>
            <a:endParaRPr lang="en-US" sz="1800" kern="100" dirty="0">
              <a:effectLst/>
              <a:highlight>
                <a:srgbClr val="FFFFFF"/>
              </a:highlight>
              <a:latin typeface="Calibri" panose="020F0502020204030204" pitchFamily="34" charset="0"/>
              <a:ea typeface="Calibri" panose="020F0502020204030204" pitchFamily="34" charset="0"/>
              <a:cs typeface="Times New Roman" panose="02020603050405020304" pitchFamily="18" charset="0"/>
            </a:endParaRPr>
          </a:p>
          <a:p>
            <a:pPr marL="0" marR="0" algn="just">
              <a:lnSpc>
                <a:spcPts val="1200"/>
              </a:lnSpc>
              <a:spcBef>
                <a:spcPts val="0"/>
              </a:spcBef>
              <a:spcAft>
                <a:spcPts val="0"/>
              </a:spcAft>
              <a:tabLst>
                <a:tab pos="317500" algn="l"/>
              </a:tabLst>
            </a:pPr>
            <a:r>
              <a:rPr lang="nl-NL" sz="1800" kern="0" dirty="0">
                <a:effectLst/>
                <a:latin typeface="Arial" panose="020B0604020202020204" pitchFamily="34" charset="0"/>
                <a:ea typeface="Times New Roman" panose="02020603050405020304" pitchFamily="18" charset="0"/>
                <a:cs typeface="Times New Roman" panose="02020603050405020304" pitchFamily="18" charset="0"/>
              </a:rPr>
              <a:t>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leden 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eilandsbestuur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en andere personen die deelnemen aan de beraadslaging kunnen niet in rechte worden vervolgd of aangesproken voor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dan wel worden verplicht in rechte getuigenis af te leggen als bedoeld in artikel 144, eerste lid, van het Wetboek van Burgerlijke Rechtsvordering BES</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over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hetgeen zij in de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vergadering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van </a:t>
            </a:r>
            <a:r>
              <a:rPr lang="nl-NL" sz="1800" kern="100" dirty="0">
                <a:solidFill>
                  <a:srgbClr val="00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eilandsraad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hebben gezegd of aan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eilandsraad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schriftelijk hebben overgelegd.</a:t>
            </a:r>
            <a:endParaRPr lang="en-US" sz="1800" kern="100" dirty="0">
              <a:effectLst/>
              <a:highlight>
                <a:srgbClr val="FFFFFF"/>
              </a:highligh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600"/>
              </a:spcBef>
              <a:spcAft>
                <a:spcPts val="600"/>
              </a:spcAft>
            </a:pPr>
            <a:r>
              <a:rPr lang="nl-NL" sz="1800" kern="0" dirty="0">
                <a:solidFill>
                  <a:srgbClr val="000000"/>
                </a:solidFill>
                <a:effectLst/>
                <a:highlight>
                  <a:srgbClr val="FFFFFF"/>
                </a:highlight>
                <a:latin typeface="Arial" panose="020B0604020202020204" pitchFamily="34" charset="0"/>
                <a:ea typeface="Times New Roman" panose="02020603050405020304" pitchFamily="18" charset="0"/>
                <a:cs typeface="Times New Roman" panose="02020603050405020304" pitchFamily="18" charset="0"/>
              </a:rPr>
              <a:t>68 Wet openbare lichamen Bonaire, Sint Eustatius en Saba</a:t>
            </a:r>
            <a:endParaRPr lang="en-US" sz="1800" kern="100" dirty="0">
              <a:effectLst/>
              <a:highlight>
                <a:srgbClr val="FFFFFF"/>
              </a:highligh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600"/>
              </a:spcBef>
              <a:spcAft>
                <a:spcPts val="600"/>
              </a:spcAft>
            </a:pP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leden 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bestuurscollege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en andere personen die deelnemen aan de beraadslaging kunnen niet in rechte worden vervolgd of aangesproken voor hetgeen zij in de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vergadering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bestuurscollege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hebben gezegd of aan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het bestuurscollege</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 schriftelijk hebben overgelegd.</a:t>
            </a:r>
            <a:endParaRPr lang="en-US" sz="1800" kern="100" dirty="0">
              <a:effectLst/>
              <a:highlight>
                <a:srgbClr val="FFFFFF"/>
              </a:highlight>
              <a:latin typeface="Calibri" panose="020F0502020204030204" pitchFamily="34" charset="0"/>
              <a:ea typeface="Calibri" panose="020F0502020204030204" pitchFamily="34" charset="0"/>
              <a:cs typeface="Times New Roman" panose="02020603050405020304" pitchFamily="18" charset="0"/>
            </a:endParaRPr>
          </a:p>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66225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a:lnSpc>
                <a:spcPct val="107000"/>
              </a:lnSpc>
              <a:spcBef>
                <a:spcPts val="600"/>
              </a:spcBef>
              <a:spcAft>
                <a:spcPts val="600"/>
              </a:spcAft>
            </a:pPr>
            <a:r>
              <a:rPr lang="nl-NL" sz="1800" kern="0" dirty="0">
                <a:solidFill>
                  <a:srgbClr val="000000"/>
                </a:solidFill>
                <a:effectLst/>
                <a:highlight>
                  <a:srgbClr val="FFFFFF"/>
                </a:highlight>
                <a:latin typeface="Arial" panose="020B0604020202020204" pitchFamily="34" charset="0"/>
                <a:ea typeface="Times New Roman" panose="02020603050405020304" pitchFamily="18" charset="0"/>
                <a:cs typeface="Times New Roman" panose="02020603050405020304" pitchFamily="18" charset="0"/>
              </a:rPr>
              <a:t>17 lid 3 Statuut voor het Koninkrijk der Nederlanden</a:t>
            </a:r>
            <a:endParaRPr lang="en-US" sz="1800" kern="100" dirty="0">
              <a:effectLst/>
              <a:highlight>
                <a:srgbClr val="FFFFFF"/>
              </a:highligh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600"/>
              </a:spcBef>
              <a:spcAft>
                <a:spcPts val="600"/>
              </a:spcAft>
            </a:pP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Gevolmachtigde Ministers en de bijzondere gedelegeerden zijn niet gerechtelijk vervolgbaar</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 voor hetgeen zij in de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vergadering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van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de kamers der Staten-Generaal</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 hebben gezegd of aan </a:t>
            </a:r>
            <a:r>
              <a:rPr lang="nl-NL" sz="1800" kern="100" dirty="0">
                <a:solidFill>
                  <a:srgbClr val="FF0000"/>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haar </a:t>
            </a:r>
            <a:r>
              <a:rPr lang="nl-NL" sz="1800" kern="100" dirty="0">
                <a:solidFill>
                  <a:srgbClr val="333333"/>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schriftelijk hebben overgelegd.</a:t>
            </a:r>
            <a:endParaRPr lang="en-US" sz="1800" kern="100" dirty="0">
              <a:effectLst/>
              <a:highlight>
                <a:srgbClr val="FFFFFF"/>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29325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According to the Court, parliamentary immunity serves a </a:t>
            </a:r>
            <a:r>
              <a:rPr lang="en-US" b="1" dirty="0"/>
              <a:t>legitimate purpose</a:t>
            </a:r>
            <a:r>
              <a:rPr lang="en-US" dirty="0"/>
              <a:t>, namely </a:t>
            </a:r>
            <a:r>
              <a:rPr lang="en-US" u="sng" dirty="0"/>
              <a:t>protecting the freedom of speech in parliament </a:t>
            </a:r>
            <a:r>
              <a:rPr lang="en-US" dirty="0"/>
              <a:t>and maintaining the </a:t>
            </a:r>
            <a:r>
              <a:rPr lang="en-US" u="sng" dirty="0"/>
              <a:t>separation of powers </a:t>
            </a:r>
            <a:r>
              <a:rPr lang="en-US" dirty="0"/>
              <a:t>between the legislature and the judiciary. As this </a:t>
            </a:r>
            <a:r>
              <a:rPr lang="en-US" u="sng" dirty="0"/>
              <a:t>immunity</a:t>
            </a:r>
            <a:r>
              <a:rPr lang="en-US" dirty="0"/>
              <a:t> becomes </a:t>
            </a:r>
            <a:r>
              <a:rPr lang="en-US" u="sng" dirty="0"/>
              <a:t>broader</a:t>
            </a:r>
            <a:r>
              <a:rPr lang="en-US" dirty="0"/>
              <a:t>, it requires a </a:t>
            </a:r>
            <a:r>
              <a:rPr lang="en-US" u="sng" dirty="0"/>
              <a:t>stronger justification for the infringement </a:t>
            </a:r>
            <a:r>
              <a:rPr lang="en-US" dirty="0"/>
              <a:t>of Article 6 of the European Convention on Human Rights (ECHR). However, the Court does not consider absolute immunity for all statements made during a parliamentary session to be in violation of this article. For actions outside the Chamber, the Court imposes higher requirements on the proportionality of the restriction of Article 6 ECHR. In this context, the requirement is that these actions must have been carried out in the exercise of the function of a parliamentarian to be eligible for protection.</a:t>
            </a:r>
            <a:endParaRPr dirty="0"/>
          </a:p>
        </p:txBody>
      </p:sp>
    </p:spTree>
    <p:extLst>
      <p:ext uri="{BB962C8B-B14F-4D97-AF65-F5344CB8AC3E}">
        <p14:creationId xmlns:p14="http://schemas.microsoft.com/office/powerpoint/2010/main" val="18145028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155092571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r>
              <a:rPr lang="en-US"/>
              <a:t>Click to edit Master title style</a:t>
            </a:r>
            <a:endParaRPr dirty="0"/>
          </a:p>
        </p:txBody>
      </p:sp>
      <p:sp>
        <p:nvSpPr>
          <p:cNvPr id="4" name="Date Placeholder 3">
            <a:extLst>
              <a:ext uri="{FF2B5EF4-FFF2-40B4-BE49-F238E27FC236}">
                <a16:creationId xmlns:a16="http://schemas.microsoft.com/office/drawing/2014/main" id="{301BC011-43A0-1E6A-CFB9-89164167CE20}"/>
              </a:ext>
            </a:extLst>
          </p:cNvPr>
          <p:cNvSpPr>
            <a:spLocks noGrp="1"/>
          </p:cNvSpPr>
          <p:nvPr>
            <p:ph type="dt" sz="half" idx="10"/>
          </p:nvPr>
        </p:nvSpPr>
        <p:spPr/>
        <p:txBody>
          <a:bodyPr/>
          <a:lstStyle/>
          <a:p>
            <a:fld id="{1C8C4CD4-475F-46AD-B3E6-7B29366DB4B7}" type="datetime1">
              <a:rPr lang="nl-NL" smtClean="0"/>
              <a:t>7-7-2024</a:t>
            </a:fld>
            <a:endParaRPr lang="nl-NL" dirty="0"/>
          </a:p>
        </p:txBody>
      </p:sp>
      <p:sp>
        <p:nvSpPr>
          <p:cNvPr id="5" name="Footer Placeholder 4">
            <a:extLst>
              <a:ext uri="{FF2B5EF4-FFF2-40B4-BE49-F238E27FC236}">
                <a16:creationId xmlns:a16="http://schemas.microsoft.com/office/drawing/2014/main" id="{271D405F-E568-4B7A-642B-4A4035453D1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09C85915-59B8-65C5-AC99-FDE3C49B0348}"/>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683833812"/>
      </p:ext>
    </p:extLst>
  </p:cSld>
  <p:clrMapOvr>
    <a:masterClrMapping/>
  </p:clrMapOvr>
  <p:extLst>
    <p:ext uri="{DCECCB84-F9BA-43D5-87BE-67443E8EF086}">
      <p15:sldGuideLst xmlns:p15="http://schemas.microsoft.com/office/powerpoint/2012/main"/>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ED17B06D-33DE-4454-A5F5-87FBBB99BF5C}" type="datetime1">
              <a:rPr lang="nl-NL" smtClean="0"/>
              <a:t>7-7-2024</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29208636"/>
      </p:ext>
    </p:extLst>
  </p:cSld>
  <p:clrMapOvr>
    <a:masterClrMapping/>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004DDB99-1BB5-43AA-817A-5D212095EC46}" type="datetime1">
              <a:rPr lang="nl-NL" smtClean="0"/>
              <a:t>7-7-2024</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633144190"/>
      </p:ext>
    </p:extLst>
  </p:cSld>
  <p:clrMapOvr>
    <a:masterClrMapping/>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UA Design (UA) (Re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pic>
        <p:nvPicPr>
          <p:cNvPr id="5" name="Google Shape;127;p12">
            <a:extLst>
              <a:ext uri="{FF2B5EF4-FFF2-40B4-BE49-F238E27FC236}">
                <a16:creationId xmlns:a16="http://schemas.microsoft.com/office/drawing/2014/main" id="{23012FDF-8D4F-D33A-B045-3512756721FA}"/>
              </a:ext>
            </a:extLst>
          </p:cNvPr>
          <p:cNvPicPr preferRelativeResize="0"/>
          <p:nvPr userDrawn="1"/>
        </p:nvPicPr>
        <p:blipFill rotWithShape="1">
          <a:blip r:embed="rId2">
            <a:alphaModFix/>
          </a:blip>
          <a:srcRect l="10261" t="17" r="50156" b="14877"/>
          <a:stretch/>
        </p:blipFill>
        <p:spPr>
          <a:xfrm>
            <a:off x="1" y="1"/>
            <a:ext cx="3619498" cy="4381185"/>
          </a:xfrm>
          <a:prstGeom prst="rect">
            <a:avLst/>
          </a:prstGeom>
          <a:noFill/>
          <a:ln>
            <a:noFill/>
          </a:ln>
        </p:spPr>
      </p:pic>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33C90238-78E6-4A10-8BF1-20816B61C72A}"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Tree>
    <p:extLst>
      <p:ext uri="{BB962C8B-B14F-4D97-AF65-F5344CB8AC3E}">
        <p14:creationId xmlns:p14="http://schemas.microsoft.com/office/powerpoint/2010/main" val="3546960615"/>
      </p:ext>
    </p:extLst>
  </p:cSld>
  <p:clrMapOvr>
    <a:masterClrMapping/>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LTtlRCnt (Small) (Red)">
    <p:bg>
      <p:bgRef idx="1001">
        <a:schemeClr val="bg1"/>
      </p:bgRef>
    </p:bg>
    <p:spTree>
      <p:nvGrpSpPr>
        <p:cNvPr id="1" name=""/>
        <p:cNvGrpSpPr/>
        <p:nvPr/>
      </p:nvGrpSpPr>
      <p:grpSpPr>
        <a:xfrm>
          <a:off x="0" y="0"/>
          <a:ext cx="0" cy="0"/>
          <a:chOff x="0" y="0"/>
          <a:chExt cx="0" cy="0"/>
        </a:xfrm>
      </p:grpSpPr>
      <p:pic>
        <p:nvPicPr>
          <p:cNvPr id="3" name="Google Shape;127;p12">
            <a:extLst>
              <a:ext uri="{FF2B5EF4-FFF2-40B4-BE49-F238E27FC236}">
                <a16:creationId xmlns:a16="http://schemas.microsoft.com/office/drawing/2014/main" id="{3E0ADAFA-114D-44E7-4993-68AA99C27F0B}"/>
              </a:ext>
            </a:extLst>
          </p:cNvPr>
          <p:cNvPicPr preferRelativeResize="0"/>
          <p:nvPr userDrawn="1"/>
        </p:nvPicPr>
        <p:blipFill rotWithShape="1">
          <a:blip r:embed="rId2">
            <a:alphaModFix/>
          </a:blip>
          <a:srcRect t="19" b="28"/>
          <a:stretch/>
        </p:blipFill>
        <p:spPr>
          <a:xfrm>
            <a:off x="0" y="0"/>
            <a:ext cx="9143997" cy="5145585"/>
          </a:xfrm>
          <a:prstGeom prst="rect">
            <a:avLst/>
          </a:prstGeom>
          <a:noFill/>
          <a:ln>
            <a:noFill/>
          </a:ln>
        </p:spPr>
      </p:pic>
      <p:grpSp>
        <p:nvGrpSpPr>
          <p:cNvPr id="2" name="Group 1">
            <a:extLst>
              <a:ext uri="{FF2B5EF4-FFF2-40B4-BE49-F238E27FC236}">
                <a16:creationId xmlns:a16="http://schemas.microsoft.com/office/drawing/2014/main" id="{531BFBCE-058B-14FB-86F8-9CE005B765BD}"/>
              </a:ext>
            </a:extLst>
          </p:cNvPr>
          <p:cNvGrpSpPr/>
          <p:nvPr userDrawn="1"/>
        </p:nvGrpSpPr>
        <p:grpSpPr>
          <a:xfrm>
            <a:off x="400050" y="-197350"/>
            <a:ext cx="3746500" cy="4122236"/>
            <a:chOff x="400050" y="-197350"/>
            <a:chExt cx="3746500" cy="4122236"/>
          </a:xfrm>
        </p:grpSpPr>
        <p:sp>
          <p:nvSpPr>
            <p:cNvPr id="9" name="Freeform: Shape 8">
              <a:extLst>
                <a:ext uri="{FF2B5EF4-FFF2-40B4-BE49-F238E27FC236}">
                  <a16:creationId xmlns:a16="http://schemas.microsoft.com/office/drawing/2014/main" id="{21F5354E-C0A7-8501-8F38-D04DE6B66CDD}"/>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0" name="Freeform: Shape 9">
              <a:extLst>
                <a:ext uri="{FF2B5EF4-FFF2-40B4-BE49-F238E27FC236}">
                  <a16:creationId xmlns:a16="http://schemas.microsoft.com/office/drawing/2014/main" id="{07B83626-7161-B630-5B08-ABEE4A365C9E}"/>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15AE0905-A8AF-E1C9-C291-1FAF156C8E62}"/>
              </a:ext>
            </a:extLst>
          </p:cNvPr>
          <p:cNvSpPr>
            <a:spLocks noGrp="1"/>
          </p:cNvSpPr>
          <p:nvPr>
            <p:ph type="dt" sz="half" idx="11"/>
          </p:nvPr>
        </p:nvSpPr>
        <p:spPr/>
        <p:txBody>
          <a:bodyPr/>
          <a:lstStyle/>
          <a:p>
            <a:fld id="{7171F605-E0A6-4BCA-9BE6-B4DD56CA1439}" type="datetime1">
              <a:rPr lang="nl-NL" smtClean="0"/>
              <a:t>7-7-2024</a:t>
            </a:fld>
            <a:endParaRPr lang="nl-NL" dirty="0"/>
          </a:p>
        </p:txBody>
      </p:sp>
      <p:sp>
        <p:nvSpPr>
          <p:cNvPr id="6" name="Footer Placeholder 5">
            <a:extLst>
              <a:ext uri="{FF2B5EF4-FFF2-40B4-BE49-F238E27FC236}">
                <a16:creationId xmlns:a16="http://schemas.microsoft.com/office/drawing/2014/main" id="{399029ED-4AAC-5E1A-FCD9-60383FFABAD0}"/>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93D23861-7F16-084A-920C-539062947FEE}"/>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5731230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618">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LTtlRCnt (Large) (Red)">
    <p:spTree>
      <p:nvGrpSpPr>
        <p:cNvPr id="1" name=""/>
        <p:cNvGrpSpPr/>
        <p:nvPr/>
      </p:nvGrpSpPr>
      <p:grpSpPr>
        <a:xfrm>
          <a:off x="0" y="0"/>
          <a:ext cx="0" cy="0"/>
          <a:chOff x="0" y="0"/>
          <a:chExt cx="0" cy="0"/>
        </a:xfrm>
      </p:grpSpPr>
      <p:pic>
        <p:nvPicPr>
          <p:cNvPr id="2" name="Google Shape;149;p15">
            <a:extLst>
              <a:ext uri="{FF2B5EF4-FFF2-40B4-BE49-F238E27FC236}">
                <a16:creationId xmlns:a16="http://schemas.microsoft.com/office/drawing/2014/main" id="{3857DDD4-6E56-AD1A-6D48-4485F9A6105C}"/>
              </a:ext>
            </a:extLst>
          </p:cNvPr>
          <p:cNvPicPr preferRelativeResize="0"/>
          <p:nvPr userDrawn="1"/>
        </p:nvPicPr>
        <p:blipFill rotWithShape="1">
          <a:blip r:embed="rId2">
            <a:alphaModFix/>
          </a:blip>
          <a:srcRect t="19" b="28"/>
          <a:stretch/>
        </p:blipFill>
        <p:spPr>
          <a:xfrm>
            <a:off x="0" y="0"/>
            <a:ext cx="9143997" cy="5145585"/>
          </a:xfrm>
          <a:prstGeom prst="rect">
            <a:avLst/>
          </a:prstGeom>
          <a:noFill/>
          <a:ln>
            <a:noFill/>
          </a:ln>
        </p:spPr>
      </p:pic>
      <p:sp>
        <p:nvSpPr>
          <p:cNvPr id="11" name="Freeform: Shape 10">
            <a:extLst>
              <a:ext uri="{FF2B5EF4-FFF2-40B4-BE49-F238E27FC236}">
                <a16:creationId xmlns:a16="http://schemas.microsoft.com/office/drawing/2014/main" id="{80F21765-5443-BF9E-A969-A4A0AC2490E5}"/>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7EA77DEB-FC14-0299-8768-9F5E7B3A06F3}"/>
              </a:ext>
            </a:extLst>
          </p:cNvPr>
          <p:cNvSpPr>
            <a:spLocks noGrp="1"/>
          </p:cNvSpPr>
          <p:nvPr>
            <p:ph type="dt" sz="half" idx="11"/>
          </p:nvPr>
        </p:nvSpPr>
        <p:spPr/>
        <p:txBody>
          <a:bodyPr/>
          <a:lstStyle/>
          <a:p>
            <a:fld id="{09F7A913-35DA-40D1-98A4-08D51576FAC9}" type="datetime1">
              <a:rPr lang="nl-NL" smtClean="0"/>
              <a:t>7-7-2024</a:t>
            </a:fld>
            <a:endParaRPr lang="nl-NL" dirty="0"/>
          </a:p>
        </p:txBody>
      </p:sp>
      <p:sp>
        <p:nvSpPr>
          <p:cNvPr id="9" name="Footer Placeholder 8">
            <a:extLst>
              <a:ext uri="{FF2B5EF4-FFF2-40B4-BE49-F238E27FC236}">
                <a16:creationId xmlns:a16="http://schemas.microsoft.com/office/drawing/2014/main" id="{71D4FCFA-0017-EAC4-75F3-737C43B40206}"/>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70A24C71-BD7A-F794-2994-D12A3B4F3CEA}"/>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052998128"/>
      </p:ext>
    </p:extLst>
  </p:cSld>
  <p:clrMapOvr>
    <a:masterClrMapping/>
  </p:clrMapOvr>
  <p:extLst>
    <p:ext uri="{DCECCB84-F9BA-43D5-87BE-67443E8EF086}">
      <p15:sldGuideLst xmlns:p15="http://schemas.microsoft.com/office/powerpoint/2012/main">
        <p15:guide id="1" orient="horz" pos="2618">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LTtlRCnt (Down) (Red)">
    <p:spTree>
      <p:nvGrpSpPr>
        <p:cNvPr id="1" name=""/>
        <p:cNvGrpSpPr/>
        <p:nvPr/>
      </p:nvGrpSpPr>
      <p:grpSpPr>
        <a:xfrm>
          <a:off x="0" y="0"/>
          <a:ext cx="0" cy="0"/>
          <a:chOff x="0" y="0"/>
          <a:chExt cx="0" cy="0"/>
        </a:xfrm>
      </p:grpSpPr>
      <p:pic>
        <p:nvPicPr>
          <p:cNvPr id="2" name="Google Shape;149;p15">
            <a:extLst>
              <a:ext uri="{FF2B5EF4-FFF2-40B4-BE49-F238E27FC236}">
                <a16:creationId xmlns:a16="http://schemas.microsoft.com/office/drawing/2014/main" id="{68C9B825-6185-8D28-0F06-D9A676222722}"/>
              </a:ext>
            </a:extLst>
          </p:cNvPr>
          <p:cNvPicPr preferRelativeResize="0"/>
          <p:nvPr userDrawn="1"/>
        </p:nvPicPr>
        <p:blipFill rotWithShape="1">
          <a:blip r:embed="rId2">
            <a:alphaModFix/>
          </a:blip>
          <a:srcRect t="19" b="28"/>
          <a:stretch/>
        </p:blipFill>
        <p:spPr>
          <a:xfrm>
            <a:off x="0" y="0"/>
            <a:ext cx="9143997" cy="5145585"/>
          </a:xfrm>
          <a:prstGeom prst="rect">
            <a:avLst/>
          </a:prstGeom>
          <a:noFill/>
          <a:ln>
            <a:noFill/>
          </a:ln>
        </p:spPr>
      </p:pic>
      <p:sp>
        <p:nvSpPr>
          <p:cNvPr id="10" name="Freeform: Shape 9">
            <a:extLst>
              <a:ext uri="{FF2B5EF4-FFF2-40B4-BE49-F238E27FC236}">
                <a16:creationId xmlns:a16="http://schemas.microsoft.com/office/drawing/2014/main" id="{343231EE-D4D2-854C-736B-3CD8EDAC304E}"/>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1" name="Date Placeholder 10">
            <a:extLst>
              <a:ext uri="{FF2B5EF4-FFF2-40B4-BE49-F238E27FC236}">
                <a16:creationId xmlns:a16="http://schemas.microsoft.com/office/drawing/2014/main" id="{C4655345-E7BD-BFF0-EA9D-7CF85411789D}"/>
              </a:ext>
            </a:extLst>
          </p:cNvPr>
          <p:cNvSpPr>
            <a:spLocks noGrp="1"/>
          </p:cNvSpPr>
          <p:nvPr>
            <p:ph type="dt" sz="half" idx="11"/>
          </p:nvPr>
        </p:nvSpPr>
        <p:spPr/>
        <p:txBody>
          <a:bodyPr/>
          <a:lstStyle/>
          <a:p>
            <a:fld id="{FE403004-5E40-4CE2-80AE-5BF652D0E4DC}" type="datetime1">
              <a:rPr lang="nl-NL" smtClean="0"/>
              <a:t>7-7-2024</a:t>
            </a:fld>
            <a:endParaRPr lang="nl-NL" dirty="0"/>
          </a:p>
        </p:txBody>
      </p:sp>
      <p:sp>
        <p:nvSpPr>
          <p:cNvPr id="12" name="Footer Placeholder 11">
            <a:extLst>
              <a:ext uri="{FF2B5EF4-FFF2-40B4-BE49-F238E27FC236}">
                <a16:creationId xmlns:a16="http://schemas.microsoft.com/office/drawing/2014/main" id="{E146D5CA-07D4-8543-CBF2-0B7B2059FDAC}"/>
              </a:ext>
            </a:extLst>
          </p:cNvPr>
          <p:cNvSpPr>
            <a:spLocks noGrp="1"/>
          </p:cNvSpPr>
          <p:nvPr>
            <p:ph type="ftr" sz="quarter" idx="12"/>
          </p:nvPr>
        </p:nvSpPr>
        <p:spPr/>
        <p:txBody>
          <a:bodyPr/>
          <a:lstStyle/>
          <a:p>
            <a:endParaRPr lang="nl-NL" dirty="0"/>
          </a:p>
        </p:txBody>
      </p:sp>
      <p:sp>
        <p:nvSpPr>
          <p:cNvPr id="13" name="Slide Number Placeholder 12">
            <a:extLst>
              <a:ext uri="{FF2B5EF4-FFF2-40B4-BE49-F238E27FC236}">
                <a16:creationId xmlns:a16="http://schemas.microsoft.com/office/drawing/2014/main" id="{637014A0-76CB-90B2-497A-405499540B01}"/>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130501325"/>
      </p:ext>
    </p:extLst>
  </p:cSld>
  <p:clrMapOvr>
    <a:masterClrMapping/>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Left Conten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Date Placeholder 2">
            <a:extLst>
              <a:ext uri="{FF2B5EF4-FFF2-40B4-BE49-F238E27FC236}">
                <a16:creationId xmlns:a16="http://schemas.microsoft.com/office/drawing/2014/main" id="{6C8FC492-46E1-2A60-B87E-F3DFCB9DEF91}"/>
              </a:ext>
            </a:extLst>
          </p:cNvPr>
          <p:cNvSpPr>
            <a:spLocks noGrp="1"/>
          </p:cNvSpPr>
          <p:nvPr>
            <p:ph type="dt" sz="half" idx="11"/>
          </p:nvPr>
        </p:nvSpPr>
        <p:spPr/>
        <p:txBody>
          <a:bodyPr/>
          <a:lstStyle/>
          <a:p>
            <a:fld id="{F4A27E69-1353-4850-A70A-A8D1A782E04A}" type="datetime1">
              <a:rPr lang="nl-NL" smtClean="0"/>
              <a:t>7-7-2024</a:t>
            </a:fld>
            <a:endParaRPr lang="nl-NL" dirty="0"/>
          </a:p>
        </p:txBody>
      </p:sp>
      <p:sp>
        <p:nvSpPr>
          <p:cNvPr id="4" name="Footer Placeholder 3">
            <a:extLst>
              <a:ext uri="{FF2B5EF4-FFF2-40B4-BE49-F238E27FC236}">
                <a16:creationId xmlns:a16="http://schemas.microsoft.com/office/drawing/2014/main" id="{218D40AF-E5B2-41DE-D03D-03D4579EB651}"/>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05889FA3-3430-BA2F-D691-AD16E93F2DD5}"/>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764903821"/>
      </p:ext>
    </p:extLst>
  </p:cSld>
  <p:clrMapOvr>
    <a:masterClrMapping/>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9" name="Google Shape;77;p5">
            <a:extLst>
              <a:ext uri="{FF2B5EF4-FFF2-40B4-BE49-F238E27FC236}">
                <a16:creationId xmlns:a16="http://schemas.microsoft.com/office/drawing/2014/main" id="{33145841-417D-B58A-4C95-1B63DBFA8B11}"/>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3" name="Date Placeholder 2">
            <a:extLst>
              <a:ext uri="{FF2B5EF4-FFF2-40B4-BE49-F238E27FC236}">
                <a16:creationId xmlns:a16="http://schemas.microsoft.com/office/drawing/2014/main" id="{D04CCBA1-7BE1-916F-6BB3-3B09048C5D23}"/>
              </a:ext>
            </a:extLst>
          </p:cNvPr>
          <p:cNvSpPr>
            <a:spLocks noGrp="1"/>
          </p:cNvSpPr>
          <p:nvPr>
            <p:ph type="dt" sz="half" idx="11"/>
          </p:nvPr>
        </p:nvSpPr>
        <p:spPr/>
        <p:txBody>
          <a:bodyPr/>
          <a:lstStyle/>
          <a:p>
            <a:fld id="{92B480DE-AC80-4778-8167-426B2F4BB0CF}" type="datetime1">
              <a:rPr lang="nl-NL" smtClean="0"/>
              <a:t>7-7-2024</a:t>
            </a:fld>
            <a:endParaRPr lang="nl-NL" dirty="0"/>
          </a:p>
        </p:txBody>
      </p:sp>
      <p:sp>
        <p:nvSpPr>
          <p:cNvPr id="4" name="Footer Placeholder 3">
            <a:extLst>
              <a:ext uri="{FF2B5EF4-FFF2-40B4-BE49-F238E27FC236}">
                <a16:creationId xmlns:a16="http://schemas.microsoft.com/office/drawing/2014/main" id="{6B8046AD-0A33-D747-F600-3E2FED28B382}"/>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E717C7B0-67B4-A423-90EB-F85ED7274D06}"/>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505202224"/>
      </p:ext>
    </p:extLst>
  </p:cSld>
  <p:clrMapOvr>
    <a:masterClrMapping/>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D844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5FFE5580-A721-A5CB-4E41-84920EC6B6D2}"/>
              </a:ext>
            </a:extLst>
          </p:cNvPr>
          <p:cNvSpPr>
            <a:spLocks noGrp="1"/>
          </p:cNvSpPr>
          <p:nvPr>
            <p:ph type="dt" sz="half" idx="11"/>
          </p:nvPr>
        </p:nvSpPr>
        <p:spPr/>
        <p:txBody>
          <a:bodyPr/>
          <a:lstStyle/>
          <a:p>
            <a:fld id="{41C7D321-CB99-4D26-90AC-941DCC1A7189}" type="datetime1">
              <a:rPr lang="nl-NL" smtClean="0"/>
              <a:t>7-7-2024</a:t>
            </a:fld>
            <a:endParaRPr lang="nl-NL" dirty="0"/>
          </a:p>
        </p:txBody>
      </p:sp>
      <p:sp>
        <p:nvSpPr>
          <p:cNvPr id="6" name="Footer Placeholder 5">
            <a:extLst>
              <a:ext uri="{FF2B5EF4-FFF2-40B4-BE49-F238E27FC236}">
                <a16:creationId xmlns:a16="http://schemas.microsoft.com/office/drawing/2014/main" id="{A12B81CA-F476-7AEF-7160-6CB11B217AFF}"/>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F8697588-00B4-502C-2DC0-4A96FFE4457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914221000"/>
      </p:ext>
    </p:extLst>
  </p:cSld>
  <p:clrMapOvr>
    <a:masterClrMapping/>
  </p:clrMapOvr>
  <p:extLst>
    <p:ext uri="{DCECCB84-F9BA-43D5-87BE-67443E8EF086}">
      <p15:sldGuideLst xmlns:p15="http://schemas.microsoft.com/office/powerpoint/2012/main"/>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D84465"/>
          </a:solidFill>
          <a:ln w="1397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A0516967-512E-ACC6-C610-2EB4371B7CF0}"/>
              </a:ext>
            </a:extLst>
          </p:cNvPr>
          <p:cNvSpPr>
            <a:spLocks noGrp="1"/>
          </p:cNvSpPr>
          <p:nvPr>
            <p:ph type="dt" sz="half" idx="11"/>
          </p:nvPr>
        </p:nvSpPr>
        <p:spPr/>
        <p:txBody>
          <a:bodyPr/>
          <a:lstStyle/>
          <a:p>
            <a:fld id="{053CFD6D-D8C4-4834-9DC2-4DB5F1C9D4CF}" type="datetime1">
              <a:rPr lang="nl-NL" smtClean="0"/>
              <a:t>7-7-2024</a:t>
            </a:fld>
            <a:endParaRPr lang="nl-NL" dirty="0"/>
          </a:p>
        </p:txBody>
      </p:sp>
      <p:sp>
        <p:nvSpPr>
          <p:cNvPr id="6" name="Footer Placeholder 5">
            <a:extLst>
              <a:ext uri="{FF2B5EF4-FFF2-40B4-BE49-F238E27FC236}">
                <a16:creationId xmlns:a16="http://schemas.microsoft.com/office/drawing/2014/main" id="{4C5B6B2A-A8A8-55E9-D080-A38DF45A5AAB}"/>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8AC21295-87C6-B833-EE71-59A90913AC4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050203913"/>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lvl1pPr>
          </a:lstStyle>
          <a:p>
            <a:r>
              <a:rPr lang="en-US"/>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7907DBC9-336F-44CD-9897-229AA3185302}" type="datetime1">
              <a:rPr lang="nl-NL" smtClean="0"/>
              <a:t>7-7-2024</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799775511"/>
      </p:ext>
    </p:extLst>
  </p:cSld>
  <p:clrMapOvr>
    <a:masterClrMapping/>
  </p:clrMapOvr>
  <p:extLst>
    <p:ext uri="{DCECCB84-F9BA-43D5-87BE-67443E8EF086}">
      <p15:sldGuideLst xmlns:p15="http://schemas.microsoft.com/office/powerpoint/2012/main"/>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Right Content (Alt-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90F8878-2833-C51E-477C-4334F9602B4E}"/>
              </a:ext>
            </a:extLst>
          </p:cNvPr>
          <p:cNvGrpSpPr/>
          <p:nvPr userDrawn="1"/>
        </p:nvGrpSpPr>
        <p:grpSpPr>
          <a:xfrm>
            <a:off x="0" y="0"/>
            <a:ext cx="9144000" cy="5145584"/>
            <a:chOff x="0" y="0"/>
            <a:chExt cx="9144000" cy="5145584"/>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l="8310" t="18" r="43652" b="28"/>
            <a:stretch/>
          </p:blipFill>
          <p:spPr>
            <a:xfrm>
              <a:off x="0" y="0"/>
              <a:ext cx="4392614" cy="5145582"/>
            </a:xfrm>
            <a:prstGeom prst="rect">
              <a:avLst/>
            </a:prstGeom>
            <a:noFill/>
            <a:ln>
              <a:noFill/>
            </a:ln>
          </p:spPr>
        </p:pic>
        <p:pic>
          <p:nvPicPr>
            <p:cNvPr id="3" name="Google Shape;91;p7">
              <a:extLst>
                <a:ext uri="{FF2B5EF4-FFF2-40B4-BE49-F238E27FC236}">
                  <a16:creationId xmlns:a16="http://schemas.microsoft.com/office/drawing/2014/main" id="{92B831E5-2069-3C12-259A-F2215EF60D32}"/>
                </a:ext>
              </a:extLst>
            </p:cNvPr>
            <p:cNvPicPr preferRelativeResize="0"/>
            <p:nvPr userDrawn="1"/>
          </p:nvPicPr>
          <p:blipFill rotWithShape="1">
            <a:blip r:embed="rId3">
              <a:alphaModFix/>
            </a:blip>
            <a:srcRect l="48039" r="19"/>
            <a:stretch/>
          </p:blipFill>
          <p:spPr>
            <a:xfrm>
              <a:off x="4392613" y="0"/>
              <a:ext cx="4751387" cy="5145584"/>
            </a:xfrm>
            <a:prstGeom prst="rect">
              <a:avLst/>
            </a:prstGeom>
            <a:noFill/>
            <a:ln>
              <a:noFill/>
            </a:ln>
          </p:spPr>
        </p:pic>
      </p:grpSp>
      <p:sp>
        <p:nvSpPr>
          <p:cNvPr id="2" name="Freeform: Shape 1">
            <a:extLst>
              <a:ext uri="{FF2B5EF4-FFF2-40B4-BE49-F238E27FC236}">
                <a16:creationId xmlns:a16="http://schemas.microsoft.com/office/drawing/2014/main" id="{3503BE0B-2258-CA51-1547-F216A4F41D3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0C066952-5E9F-4626-4ECD-4F3FC0DAC64C}"/>
              </a:ext>
            </a:extLst>
          </p:cNvPr>
          <p:cNvSpPr>
            <a:spLocks noGrp="1"/>
          </p:cNvSpPr>
          <p:nvPr>
            <p:ph type="dt" sz="half" idx="11"/>
          </p:nvPr>
        </p:nvSpPr>
        <p:spPr/>
        <p:txBody>
          <a:bodyPr/>
          <a:lstStyle/>
          <a:p>
            <a:fld id="{F8B82AE5-47F7-4EB6-B28A-ADAFC44C9DFC}" type="datetime1">
              <a:rPr lang="nl-NL" smtClean="0"/>
              <a:t>7-7-2024</a:t>
            </a:fld>
            <a:endParaRPr lang="nl-NL" dirty="0"/>
          </a:p>
        </p:txBody>
      </p:sp>
      <p:sp>
        <p:nvSpPr>
          <p:cNvPr id="6" name="Footer Placeholder 5">
            <a:extLst>
              <a:ext uri="{FF2B5EF4-FFF2-40B4-BE49-F238E27FC236}">
                <a16:creationId xmlns:a16="http://schemas.microsoft.com/office/drawing/2014/main" id="{2B838F68-682F-4432-1C7C-CB28EC28C633}"/>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D2FB0E1E-0716-C9BD-83DC-9E11D5B34DE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509606291"/>
      </p:ext>
    </p:extLst>
  </p:cSld>
  <p:clrMapOvr>
    <a:masterClrMapping/>
  </p:clrMapOvr>
  <p:extLst>
    <p:ext uri="{DCECCB84-F9BA-43D5-87BE-67443E8EF086}">
      <p15:sldGuideLst xmlns:p15="http://schemas.microsoft.com/office/powerpoint/2012/main"/>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EB305E3C-3CDD-78FD-A6F2-76A7FC1AF80E}"/>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10A51BC2-B15F-3525-B401-35ED6D77B6CE}"/>
              </a:ext>
            </a:extLst>
          </p:cNvPr>
          <p:cNvSpPr>
            <a:spLocks noGrp="1"/>
          </p:cNvSpPr>
          <p:nvPr>
            <p:ph type="dt" sz="half" idx="11"/>
          </p:nvPr>
        </p:nvSpPr>
        <p:spPr/>
        <p:txBody>
          <a:bodyPr/>
          <a:lstStyle/>
          <a:p>
            <a:fld id="{767F04A9-B4C6-402E-A4A2-48773658E04A}" type="datetime1">
              <a:rPr lang="nl-NL" smtClean="0"/>
              <a:t>7-7-2024</a:t>
            </a:fld>
            <a:endParaRPr lang="nl-NL" dirty="0"/>
          </a:p>
        </p:txBody>
      </p:sp>
      <p:sp>
        <p:nvSpPr>
          <p:cNvPr id="5" name="Footer Placeholder 4">
            <a:extLst>
              <a:ext uri="{FF2B5EF4-FFF2-40B4-BE49-F238E27FC236}">
                <a16:creationId xmlns:a16="http://schemas.microsoft.com/office/drawing/2014/main" id="{5C803C94-8DE1-0AFC-8A8A-609B6E42B31C}"/>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5340FE8C-0246-E01F-C623-113B4E905C19}"/>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442716137"/>
      </p:ext>
    </p:extLst>
  </p:cSld>
  <p:clrMapOvr>
    <a:masterClrMapping/>
  </p:clrMapOvr>
  <p:extLst>
    <p:ext uri="{DCECCB84-F9BA-43D5-87BE-67443E8EF086}">
      <p15:sldGuideLst xmlns:p15="http://schemas.microsoft.com/office/powerpoint/2012/main"/>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5B6467F4-CFA5-73F9-5EC1-B0B44E1C82B2}"/>
              </a:ext>
            </a:extLst>
          </p:cNvPr>
          <p:cNvSpPr>
            <a:spLocks noGrp="1"/>
          </p:cNvSpPr>
          <p:nvPr>
            <p:ph type="dt" sz="half" idx="11"/>
          </p:nvPr>
        </p:nvSpPr>
        <p:spPr/>
        <p:txBody>
          <a:bodyPr/>
          <a:lstStyle/>
          <a:p>
            <a:fld id="{8D35E174-A3BB-4EC6-B8F3-A1B411DAE530}" type="datetime1">
              <a:rPr lang="nl-NL" smtClean="0"/>
              <a:t>7-7-2024</a:t>
            </a:fld>
            <a:endParaRPr lang="nl-NL" dirty="0"/>
          </a:p>
        </p:txBody>
      </p:sp>
      <p:sp>
        <p:nvSpPr>
          <p:cNvPr id="8" name="Footer Placeholder 7">
            <a:extLst>
              <a:ext uri="{FF2B5EF4-FFF2-40B4-BE49-F238E27FC236}">
                <a16:creationId xmlns:a16="http://schemas.microsoft.com/office/drawing/2014/main" id="{CBC546F5-C513-7247-65E9-8F8C8A7F6F10}"/>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081A5E5F-254E-B717-4D3D-867DD49586BE}"/>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240933404"/>
      </p:ext>
    </p:extLst>
  </p:cSld>
  <p:clrMapOvr>
    <a:masterClrMapping/>
  </p:clrMapOvr>
  <p:extLst>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2596972636"/>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E044446A-266A-ECB4-43AE-C9CB92385886}"/>
              </a:ext>
            </a:extLst>
          </p:cNvPr>
          <p:cNvSpPr>
            <a:spLocks noGrp="1"/>
          </p:cNvSpPr>
          <p:nvPr>
            <p:ph type="dt" sz="half" idx="10"/>
          </p:nvPr>
        </p:nvSpPr>
        <p:spPr/>
        <p:txBody>
          <a:bodyPr/>
          <a:lstStyle/>
          <a:p>
            <a:fld id="{D4151CBF-9E62-4B14-A296-6D01B7F277CC}" type="datetime1">
              <a:rPr lang="nl-NL" smtClean="0"/>
              <a:t>7-7-2024</a:t>
            </a:fld>
            <a:endParaRPr lang="nl-NL" dirty="0"/>
          </a:p>
        </p:txBody>
      </p:sp>
      <p:sp>
        <p:nvSpPr>
          <p:cNvPr id="8" name="Footer Placeholder 7">
            <a:extLst>
              <a:ext uri="{FF2B5EF4-FFF2-40B4-BE49-F238E27FC236}">
                <a16:creationId xmlns:a16="http://schemas.microsoft.com/office/drawing/2014/main" id="{8D93C952-9FB8-6144-A62A-0FE3B0B14880}"/>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645C3905-281F-A932-7A1B-FD077A03D436}"/>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581520926"/>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EE9D15DF-1DF5-408D-97FF-B28A47FDE28F}" type="datetime1">
              <a:rPr lang="nl-NL" smtClean="0"/>
              <a:t>7-7-2024</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91412632"/>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845CA8AB-D2CA-444C-9B20-343173AEC735}" type="datetime1">
              <a:rPr lang="nl-NL" smtClean="0"/>
              <a:t>7-7-2024</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375025451"/>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matchingName="Section title and description" preserve="1" userDrawn="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solidFill>
                  <a:schemeClr val="tx1"/>
                </a:solidFil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A5FD8053-F413-39E5-BB95-DDAB13135D20}"/>
              </a:ext>
            </a:extLst>
          </p:cNvPr>
          <p:cNvSpPr>
            <a:spLocks noGrp="1"/>
          </p:cNvSpPr>
          <p:nvPr>
            <p:ph type="dt" sz="half" idx="13"/>
          </p:nvPr>
        </p:nvSpPr>
        <p:spPr/>
        <p:txBody>
          <a:bodyPr/>
          <a:lstStyle/>
          <a:p>
            <a:fld id="{68503F18-10AD-4C56-94DE-DA0CC3FDB993}" type="datetime1">
              <a:rPr lang="nl-NL" smtClean="0"/>
              <a:t>7-7-2024</a:t>
            </a:fld>
            <a:endParaRPr lang="nl-NL" dirty="0"/>
          </a:p>
        </p:txBody>
      </p:sp>
      <p:sp>
        <p:nvSpPr>
          <p:cNvPr id="3" name="Footer Placeholder 2">
            <a:extLst>
              <a:ext uri="{FF2B5EF4-FFF2-40B4-BE49-F238E27FC236}">
                <a16:creationId xmlns:a16="http://schemas.microsoft.com/office/drawing/2014/main" id="{BD5D7ACA-0F9E-2B97-3CFF-B18A75FB6702}"/>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3235539193"/>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B428714E-C930-EA0A-BD5C-EE7E6B20227F}"/>
              </a:ext>
            </a:extLst>
          </p:cNvPr>
          <p:cNvSpPr>
            <a:spLocks noGrp="1"/>
          </p:cNvSpPr>
          <p:nvPr>
            <p:ph type="dt" sz="half" idx="10"/>
          </p:nvPr>
        </p:nvSpPr>
        <p:spPr/>
        <p:txBody>
          <a:bodyPr/>
          <a:lstStyle/>
          <a:p>
            <a:fld id="{78C4C2AC-6B4F-4D26-841F-7779CD9B1D74}" type="datetime1">
              <a:rPr lang="nl-NL" smtClean="0"/>
              <a:t>7-7-2024</a:t>
            </a:fld>
            <a:endParaRPr lang="nl-NL" dirty="0"/>
          </a:p>
        </p:txBody>
      </p:sp>
      <p:sp>
        <p:nvSpPr>
          <p:cNvPr id="9" name="Footer Placeholder 8">
            <a:extLst>
              <a:ext uri="{FF2B5EF4-FFF2-40B4-BE49-F238E27FC236}">
                <a16:creationId xmlns:a16="http://schemas.microsoft.com/office/drawing/2014/main" id="{AD7AC860-D62A-FF98-0A08-3D28F8FCF774}"/>
              </a:ext>
            </a:extLst>
          </p:cNvPr>
          <p:cNvSpPr>
            <a:spLocks noGrp="1"/>
          </p:cNvSpPr>
          <p:nvPr>
            <p:ph type="ftr" sz="quarter" idx="11"/>
          </p:nvPr>
        </p:nvSpPr>
        <p:spPr/>
        <p:txBody>
          <a:bodyPr/>
          <a:lstStyle/>
          <a:p>
            <a:endParaRPr lang="nl-NL" dirty="0"/>
          </a:p>
        </p:txBody>
      </p:sp>
      <p:sp>
        <p:nvSpPr>
          <p:cNvPr id="10" name="Slide Number Placeholder 9">
            <a:extLst>
              <a:ext uri="{FF2B5EF4-FFF2-40B4-BE49-F238E27FC236}">
                <a16:creationId xmlns:a16="http://schemas.microsoft.com/office/drawing/2014/main" id="{E1448C10-3DCA-3FC3-6CE7-47FAD50F580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649513757"/>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2"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10" name="Date Placeholder 9">
            <a:extLst>
              <a:ext uri="{FF2B5EF4-FFF2-40B4-BE49-F238E27FC236}">
                <a16:creationId xmlns:a16="http://schemas.microsoft.com/office/drawing/2014/main" id="{334CDF97-4596-FE75-595A-FB3C01CA8F27}"/>
              </a:ext>
            </a:extLst>
          </p:cNvPr>
          <p:cNvSpPr>
            <a:spLocks noGrp="1"/>
          </p:cNvSpPr>
          <p:nvPr>
            <p:ph type="dt" sz="half" idx="10"/>
          </p:nvPr>
        </p:nvSpPr>
        <p:spPr/>
        <p:txBody>
          <a:bodyPr/>
          <a:lstStyle/>
          <a:p>
            <a:fld id="{BC1FBDE4-128D-4E1F-A91D-C4DF71887285}" type="datetime1">
              <a:rPr lang="nl-NL" smtClean="0"/>
              <a:t>7-7-2024</a:t>
            </a:fld>
            <a:endParaRPr lang="nl-NL" dirty="0"/>
          </a:p>
        </p:txBody>
      </p:sp>
      <p:sp>
        <p:nvSpPr>
          <p:cNvPr id="11" name="Footer Placeholder 10">
            <a:extLst>
              <a:ext uri="{FF2B5EF4-FFF2-40B4-BE49-F238E27FC236}">
                <a16:creationId xmlns:a16="http://schemas.microsoft.com/office/drawing/2014/main" id="{82598379-B545-35B1-A950-7671F604582A}"/>
              </a:ext>
            </a:extLst>
          </p:cNvPr>
          <p:cNvSpPr>
            <a:spLocks noGrp="1"/>
          </p:cNvSpPr>
          <p:nvPr>
            <p:ph type="ftr" sz="quarter" idx="11"/>
          </p:nvPr>
        </p:nvSpPr>
        <p:spPr/>
        <p:txBody>
          <a:bodyPr/>
          <a:lstStyle/>
          <a:p>
            <a:endParaRPr lang="nl-NL" dirty="0"/>
          </a:p>
        </p:txBody>
      </p:sp>
      <p:sp>
        <p:nvSpPr>
          <p:cNvPr id="12" name="Slide Number Placeholder 11">
            <a:extLst>
              <a:ext uri="{FF2B5EF4-FFF2-40B4-BE49-F238E27FC236}">
                <a16:creationId xmlns:a16="http://schemas.microsoft.com/office/drawing/2014/main" id="{B1F01058-FBBE-BB77-4BB8-6A3B9FB1C40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018017024"/>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8C352EB0-750E-4D65-9653-C197EAA95C36}" type="datetime1">
              <a:rPr lang="nl-NL" smtClean="0"/>
              <a:t>7-7-2024</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93582323"/>
      </p:ext>
    </p:extLst>
  </p:cSld>
  <p:clrMapOvr>
    <a:masterClrMapping/>
  </p:clrMapOvr>
  <p:extLst>
    <p:ext uri="{DCECCB84-F9BA-43D5-87BE-67443E8EF086}">
      <p15:sldGuideLst xmlns:p15="http://schemas.microsoft.com/office/powerpoint/2012/main"/>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79E1A3C7-5285-4212-8B74-290CFD37B414}" type="datetime1">
              <a:rPr lang="nl-NL" smtClean="0"/>
              <a:t>7-7-2024</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52287309"/>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5D440B96-3419-4040-81AA-BDB50FB2CAD4}"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739960301"/>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34" name="Google Shape;34;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485A701C-EE62-700A-8D76-994903BD3BAC}"/>
              </a:ext>
            </a:extLst>
          </p:cNvPr>
          <p:cNvSpPr>
            <a:spLocks noGrp="1"/>
          </p:cNvSpPr>
          <p:nvPr>
            <p:ph type="dt" sz="half" idx="13"/>
          </p:nvPr>
        </p:nvSpPr>
        <p:spPr/>
        <p:txBody>
          <a:bodyPr/>
          <a:lstStyle/>
          <a:p>
            <a:fld id="{F507B5F5-FF54-4315-99A9-9FF46FB9FD67}" type="datetime1">
              <a:rPr lang="nl-NL" smtClean="0"/>
              <a:t>7-7-2024</a:t>
            </a:fld>
            <a:endParaRPr lang="nl-NL" dirty="0"/>
          </a:p>
        </p:txBody>
      </p:sp>
      <p:sp>
        <p:nvSpPr>
          <p:cNvPr id="3" name="Footer Placeholder 2">
            <a:extLst>
              <a:ext uri="{FF2B5EF4-FFF2-40B4-BE49-F238E27FC236}">
                <a16:creationId xmlns:a16="http://schemas.microsoft.com/office/drawing/2014/main" id="{30767A74-D1F9-7756-D9DB-C9CF9FCAA09D}"/>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1142967342"/>
      </p:ext>
    </p:extLst>
  </p:cSld>
  <p:clrMapOvr>
    <a:masterClrMapping/>
  </p:clrMapOvr>
  <p:extLst>
    <p:ext uri="{DCECCB84-F9BA-43D5-87BE-67443E8EF086}">
      <p15:sldGuideLst xmlns:p15="http://schemas.microsoft.com/office/powerpoint/2012/main"/>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DCAC2804-0B18-4BED-9C0A-1FBC3A128743}" type="datetime1">
              <a:rPr lang="nl-NL" smtClean="0"/>
              <a:t>7-7-2024</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042935847"/>
      </p:ext>
    </p:extLst>
  </p:cSld>
  <p:clrMapOvr>
    <a:masterClrMapping/>
  </p:clrMapOvr>
  <p:extLst>
    <p:ext uri="{DCECCB84-F9BA-43D5-87BE-67443E8EF086}">
      <p15:sldGuideLst xmlns:p15="http://schemas.microsoft.com/office/powerpoint/2012/main"/>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FFE61AE3-1C14-43F8-8909-6104744D88EE}" type="datetime1">
              <a:rPr lang="nl-NL" smtClean="0"/>
              <a:t>7-7-2024</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013720963"/>
      </p:ext>
    </p:extLst>
  </p:cSld>
  <p:clrMapOvr>
    <a:masterClrMapping/>
  </p:clrMapOvr>
  <p:extLst>
    <p:ext uri="{DCECCB84-F9BA-43D5-87BE-67443E8EF086}">
      <p15:sldGuideLst xmlns:p15="http://schemas.microsoft.com/office/powerpoint/2012/main"/>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8DC0B9EA-5F18-47FF-9ECE-0C7478E26621}" type="datetime1">
              <a:rPr lang="nl-NL" smtClean="0"/>
              <a:t>7-7-2024</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74741283"/>
      </p:ext>
    </p:extLst>
  </p:cSld>
  <p:clrMapOvr>
    <a:masterClrMapping/>
  </p:clrMapOvr>
  <p:extLst>
    <p:ext uri="{DCECCB84-F9BA-43D5-87BE-67443E8EF086}">
      <p15:sldGuideLst xmlns:p15="http://schemas.microsoft.com/office/powerpoint/2012/main"/>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A3121D6F-F924-45F7-BD34-679A6D9A821A}" type="datetime1">
              <a:rPr lang="nl-NL" smtClean="0"/>
              <a:t>7-7-2024</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55834741"/>
      </p:ext>
    </p:extLst>
  </p:cSld>
  <p:clrMapOvr>
    <a:masterClrMapping/>
  </p:clrMapOvr>
  <p:extLst>
    <p:ext uri="{DCECCB84-F9BA-43D5-87BE-67443E8EF086}">
      <p15:sldGuideLst xmlns:p15="http://schemas.microsoft.com/office/powerpoint/2012/main"/>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UA Design (UA) (Burgund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Rectangle 4">
            <a:extLst>
              <a:ext uri="{FF2B5EF4-FFF2-40B4-BE49-F238E27FC236}">
                <a16:creationId xmlns:a16="http://schemas.microsoft.com/office/drawing/2014/main" id="{7361BCE2-932A-7D98-F621-585A54480FCE}"/>
              </a:ext>
            </a:extLst>
          </p:cNvPr>
          <p:cNvSpPr/>
          <p:nvPr userDrawn="1"/>
        </p:nvSpPr>
        <p:spPr>
          <a:xfrm>
            <a:off x="0" y="0"/>
            <a:ext cx="3619497" cy="4381186"/>
          </a:xfrm>
          <a:prstGeom prst="rect">
            <a:avLst/>
          </a:prstGeom>
          <a:solidFill>
            <a:srgbClr val="821A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07EC7A98-34A3-4AF2-9281-D2B8B9DD644B}"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5523004"/>
      </p:ext>
    </p:extLst>
  </p:cSld>
  <p:clrMapOvr>
    <a:masterClrMapping/>
  </p:clrMapOvr>
  <p:extLst>
    <p:ext uri="{DCECCB84-F9BA-43D5-87BE-67443E8EF086}">
      <p15:sldGuideLst xmlns:p15="http://schemas.microsoft.com/office/powerpoint/2012/main"/>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LTtlRCnt (Small) (Burgundy)">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9A8EE2B-DD60-343E-E153-62ED5C7C4157}"/>
              </a:ext>
            </a:extLst>
          </p:cNvPr>
          <p:cNvGrpSpPr/>
          <p:nvPr userDrawn="1"/>
        </p:nvGrpSpPr>
        <p:grpSpPr>
          <a:xfrm>
            <a:off x="400050" y="-197350"/>
            <a:ext cx="3746500" cy="4122236"/>
            <a:chOff x="400050" y="-197350"/>
            <a:chExt cx="3746500" cy="4122236"/>
          </a:xfrm>
        </p:grpSpPr>
        <p:sp>
          <p:nvSpPr>
            <p:cNvPr id="4" name="Freeform: Shape 3">
              <a:extLst>
                <a:ext uri="{FF2B5EF4-FFF2-40B4-BE49-F238E27FC236}">
                  <a16:creationId xmlns:a16="http://schemas.microsoft.com/office/drawing/2014/main" id="{88785858-F51D-0EDE-BBDF-B3D449C2C884}"/>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6" name="Freeform: Shape 5">
              <a:extLst>
                <a:ext uri="{FF2B5EF4-FFF2-40B4-BE49-F238E27FC236}">
                  <a16:creationId xmlns:a16="http://schemas.microsoft.com/office/drawing/2014/main" id="{C9CC5DF4-70E6-77F0-983C-228DCB4EF609}"/>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3632A90E-9378-C861-269C-C3D700C822A9}"/>
              </a:ext>
            </a:extLst>
          </p:cNvPr>
          <p:cNvSpPr>
            <a:spLocks noGrp="1"/>
          </p:cNvSpPr>
          <p:nvPr>
            <p:ph type="dt" sz="half" idx="11"/>
          </p:nvPr>
        </p:nvSpPr>
        <p:spPr/>
        <p:txBody>
          <a:bodyPr/>
          <a:lstStyle/>
          <a:p>
            <a:fld id="{81AE06FD-2871-4248-8012-A782DFB34126}" type="datetime1">
              <a:rPr lang="nl-NL" smtClean="0"/>
              <a:t>7-7-2024</a:t>
            </a:fld>
            <a:endParaRPr lang="nl-NL" dirty="0"/>
          </a:p>
        </p:txBody>
      </p:sp>
      <p:sp>
        <p:nvSpPr>
          <p:cNvPr id="9" name="Footer Placeholder 8">
            <a:extLst>
              <a:ext uri="{FF2B5EF4-FFF2-40B4-BE49-F238E27FC236}">
                <a16:creationId xmlns:a16="http://schemas.microsoft.com/office/drawing/2014/main" id="{72222813-80FF-AA61-CFAF-A81BCC1D9A2B}"/>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3A053BEB-2CB8-327C-D3B1-157F5CC29E45}"/>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830358452"/>
      </p:ext>
    </p:extLst>
  </p:cSld>
  <p:clrMapOvr>
    <a:masterClrMapping/>
  </p:clrMapOvr>
  <p:extLst>
    <p:ext uri="{DCECCB84-F9BA-43D5-87BE-67443E8EF086}">
      <p15:sldGuideLst xmlns:p15="http://schemas.microsoft.com/office/powerpoint/2012/main"/>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LTtlRCnt (Large) (Burgundy)">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F92983CC-2BCF-E1D7-9952-233A38F87B26}"/>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Date Placeholder 1">
            <a:extLst>
              <a:ext uri="{FF2B5EF4-FFF2-40B4-BE49-F238E27FC236}">
                <a16:creationId xmlns:a16="http://schemas.microsoft.com/office/drawing/2014/main" id="{6EB21859-F9EF-1999-6FB8-01E6EFA6B7B9}"/>
              </a:ext>
            </a:extLst>
          </p:cNvPr>
          <p:cNvSpPr>
            <a:spLocks noGrp="1"/>
          </p:cNvSpPr>
          <p:nvPr>
            <p:ph type="dt" sz="half" idx="11"/>
          </p:nvPr>
        </p:nvSpPr>
        <p:spPr/>
        <p:txBody>
          <a:bodyPr/>
          <a:lstStyle/>
          <a:p>
            <a:fld id="{FE14F265-0E50-469E-8AFA-124D94F60F27}" type="datetime1">
              <a:rPr lang="nl-NL" smtClean="0"/>
              <a:t>7-7-2024</a:t>
            </a:fld>
            <a:endParaRPr lang="nl-NL" dirty="0"/>
          </a:p>
        </p:txBody>
      </p:sp>
      <p:sp>
        <p:nvSpPr>
          <p:cNvPr id="6" name="Footer Placeholder 5">
            <a:extLst>
              <a:ext uri="{FF2B5EF4-FFF2-40B4-BE49-F238E27FC236}">
                <a16:creationId xmlns:a16="http://schemas.microsoft.com/office/drawing/2014/main" id="{5803E7CF-B287-ACCC-E708-501E591D2F17}"/>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78369810-A77C-EBC1-07CF-820241A6B8C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988339830"/>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1FDFD2E3-F7E3-437E-A16A-B37DD2D448D1}" type="datetime1">
              <a:rPr lang="nl-NL" smtClean="0"/>
              <a:t>7-7-2024</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572319989"/>
      </p:ext>
    </p:extLst>
  </p:cSld>
  <p:clrMapOvr>
    <a:masterClrMapping/>
  </p:clrMapOvr>
  <p:extLst>
    <p:ext uri="{DCECCB84-F9BA-43D5-87BE-67443E8EF086}">
      <p15:sldGuideLst xmlns:p15="http://schemas.microsoft.com/office/powerpoint/2012/main"/>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LTtlRCnt (Down) (Burgundy)">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0E130EDA-106B-4A93-8816-A4F79300FD8C}"/>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6F24B5F6-D5F8-71AD-120A-8D8C5967522C}"/>
              </a:ext>
            </a:extLst>
          </p:cNvPr>
          <p:cNvSpPr>
            <a:spLocks noGrp="1"/>
          </p:cNvSpPr>
          <p:nvPr>
            <p:ph type="dt" sz="half" idx="11"/>
          </p:nvPr>
        </p:nvSpPr>
        <p:spPr/>
        <p:txBody>
          <a:bodyPr/>
          <a:lstStyle/>
          <a:p>
            <a:fld id="{568E5A5B-D8D3-448D-B4D1-82C09E9051C0}" type="datetime1">
              <a:rPr lang="nl-NL" smtClean="0"/>
              <a:t>7-7-2024</a:t>
            </a:fld>
            <a:endParaRPr lang="nl-NL" dirty="0"/>
          </a:p>
        </p:txBody>
      </p:sp>
      <p:sp>
        <p:nvSpPr>
          <p:cNvPr id="8" name="Footer Placeholder 7">
            <a:extLst>
              <a:ext uri="{FF2B5EF4-FFF2-40B4-BE49-F238E27FC236}">
                <a16:creationId xmlns:a16="http://schemas.microsoft.com/office/drawing/2014/main" id="{5DA47539-1F2F-1089-0A38-014A4F43C8D7}"/>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C880019A-EBBE-485E-23F7-B1FCC886E26F}"/>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770391976"/>
      </p:ext>
    </p:extLst>
  </p:cSld>
  <p:clrMapOvr>
    <a:masterClrMapping/>
  </p:clrMapOvr>
  <p:extLst>
    <p:ext uri="{DCECCB84-F9BA-43D5-87BE-67443E8EF086}">
      <p15:sldGuideLst xmlns:p15="http://schemas.microsoft.com/office/powerpoint/2012/main"/>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Left Content">
    <p:spTree>
      <p:nvGrpSpPr>
        <p:cNvPr id="1" name=""/>
        <p:cNvGrpSpPr/>
        <p:nvPr/>
      </p:nvGrpSpPr>
      <p:grpSpPr>
        <a:xfrm>
          <a:off x="0" y="0"/>
          <a:ext cx="0" cy="0"/>
          <a:chOff x="0" y="0"/>
          <a:chExt cx="0" cy="0"/>
        </a:xfrm>
      </p:grpSpPr>
      <p:pic>
        <p:nvPicPr>
          <p:cNvPr id="6" name="Google Shape;211;p24">
            <a:extLst>
              <a:ext uri="{FF2B5EF4-FFF2-40B4-BE49-F238E27FC236}">
                <a16:creationId xmlns:a16="http://schemas.microsoft.com/office/drawing/2014/main" id="{FA62FBB9-24EE-22B3-23CF-94BB53E0F6C1}"/>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Date Placeholder 2">
            <a:extLst>
              <a:ext uri="{FF2B5EF4-FFF2-40B4-BE49-F238E27FC236}">
                <a16:creationId xmlns:a16="http://schemas.microsoft.com/office/drawing/2014/main" id="{F652C525-2F45-13F9-EEF7-9130E6B7835A}"/>
              </a:ext>
            </a:extLst>
          </p:cNvPr>
          <p:cNvSpPr>
            <a:spLocks noGrp="1"/>
          </p:cNvSpPr>
          <p:nvPr>
            <p:ph type="dt" sz="half" idx="11"/>
          </p:nvPr>
        </p:nvSpPr>
        <p:spPr/>
        <p:txBody>
          <a:bodyPr/>
          <a:lstStyle/>
          <a:p>
            <a:fld id="{B2914C31-3435-45ED-8276-95D8B1667905}" type="datetime1">
              <a:rPr lang="nl-NL" smtClean="0"/>
              <a:t>7-7-2024</a:t>
            </a:fld>
            <a:endParaRPr lang="nl-NL" dirty="0"/>
          </a:p>
        </p:txBody>
      </p:sp>
      <p:sp>
        <p:nvSpPr>
          <p:cNvPr id="4" name="Footer Placeholder 3">
            <a:extLst>
              <a:ext uri="{FF2B5EF4-FFF2-40B4-BE49-F238E27FC236}">
                <a16:creationId xmlns:a16="http://schemas.microsoft.com/office/drawing/2014/main" id="{655202AD-C611-B9D4-CBC9-10A3E66816F3}"/>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C0C08E6F-62AC-C318-CC30-A3EB09D8E08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674999834"/>
      </p:ext>
    </p:extLst>
  </p:cSld>
  <p:clrMapOvr>
    <a:masterClrMapping/>
  </p:clrMapOvr>
  <p:extLst>
    <p:ext uri="{DCECCB84-F9BA-43D5-87BE-67443E8EF086}">
      <p15:sldGuideLst xmlns:p15="http://schemas.microsoft.com/office/powerpoint/2012/main"/>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9" name="Google Shape;211;p24">
            <a:extLst>
              <a:ext uri="{FF2B5EF4-FFF2-40B4-BE49-F238E27FC236}">
                <a16:creationId xmlns:a16="http://schemas.microsoft.com/office/drawing/2014/main" id="{B38DAC18-4F4C-80B5-EED7-CD2482171A6C}"/>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grpSp>
      <p:sp>
        <p:nvSpPr>
          <p:cNvPr id="3" name="Date Placeholder 2">
            <a:extLst>
              <a:ext uri="{FF2B5EF4-FFF2-40B4-BE49-F238E27FC236}">
                <a16:creationId xmlns:a16="http://schemas.microsoft.com/office/drawing/2014/main" id="{3807EC0C-6B1B-9D34-E65E-E77715F3E15E}"/>
              </a:ext>
            </a:extLst>
          </p:cNvPr>
          <p:cNvSpPr>
            <a:spLocks noGrp="1"/>
          </p:cNvSpPr>
          <p:nvPr>
            <p:ph type="dt" sz="half" idx="11"/>
          </p:nvPr>
        </p:nvSpPr>
        <p:spPr/>
        <p:txBody>
          <a:bodyPr/>
          <a:lstStyle/>
          <a:p>
            <a:fld id="{0987B572-D156-444E-9E85-3B15B5F2ED1B}" type="datetime1">
              <a:rPr lang="nl-NL" smtClean="0"/>
              <a:t>7-7-2024</a:t>
            </a:fld>
            <a:endParaRPr lang="nl-NL" dirty="0"/>
          </a:p>
        </p:txBody>
      </p:sp>
      <p:sp>
        <p:nvSpPr>
          <p:cNvPr id="4" name="Footer Placeholder 3">
            <a:extLst>
              <a:ext uri="{FF2B5EF4-FFF2-40B4-BE49-F238E27FC236}">
                <a16:creationId xmlns:a16="http://schemas.microsoft.com/office/drawing/2014/main" id="{DBDB4498-DDB4-53A8-CE24-2FDCB81DBB02}"/>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757407AE-711D-D30B-91F8-58C05841224B}"/>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720260246"/>
      </p:ext>
    </p:extLst>
  </p:cSld>
  <p:clrMapOvr>
    <a:masterClrMapping/>
  </p:clrMapOvr>
  <p:extLst>
    <p:ext uri="{DCECCB84-F9BA-43D5-87BE-67443E8EF086}">
      <p15:sldGuideLst xmlns:p15="http://schemas.microsoft.com/office/powerpoint/2012/main"/>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D6734AEC-6078-503C-2A0A-62DA405488C3}"/>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821A4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42D2274D-F549-7EC4-5EB3-39F6776EB02E}"/>
              </a:ext>
            </a:extLst>
          </p:cNvPr>
          <p:cNvSpPr>
            <a:spLocks noGrp="1"/>
          </p:cNvSpPr>
          <p:nvPr>
            <p:ph type="dt" sz="half" idx="11"/>
          </p:nvPr>
        </p:nvSpPr>
        <p:spPr/>
        <p:txBody>
          <a:bodyPr/>
          <a:lstStyle/>
          <a:p>
            <a:fld id="{E5AA4D5B-F98C-48B9-AB61-FBA6DAC6AE12}" type="datetime1">
              <a:rPr lang="nl-NL" smtClean="0"/>
              <a:t>7-7-2024</a:t>
            </a:fld>
            <a:endParaRPr lang="nl-NL" dirty="0"/>
          </a:p>
        </p:txBody>
      </p:sp>
      <p:sp>
        <p:nvSpPr>
          <p:cNvPr id="6" name="Footer Placeholder 5">
            <a:extLst>
              <a:ext uri="{FF2B5EF4-FFF2-40B4-BE49-F238E27FC236}">
                <a16:creationId xmlns:a16="http://schemas.microsoft.com/office/drawing/2014/main" id="{003E3829-3790-91A2-99F7-EF053CBDC50E}"/>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7502B5AD-3487-2C03-B775-AAFC5C03A2C4}"/>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062975453"/>
      </p:ext>
    </p:extLst>
  </p:cSld>
  <p:clrMapOvr>
    <a:masterClrMapping/>
  </p:clrMapOvr>
  <p:extLst>
    <p:ext uri="{DCECCB84-F9BA-43D5-87BE-67443E8EF086}">
      <p15:sldGuideLst xmlns:p15="http://schemas.microsoft.com/office/powerpoint/2012/main"/>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30D3C99F-0A69-FEF5-6BEB-443E00A62ADD}"/>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821A49"/>
          </a:solidFill>
          <a:ln w="1397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A6189DB5-048F-CC8A-6495-0C135F2567D7}"/>
              </a:ext>
            </a:extLst>
          </p:cNvPr>
          <p:cNvSpPr>
            <a:spLocks noGrp="1"/>
          </p:cNvSpPr>
          <p:nvPr>
            <p:ph type="dt" sz="half" idx="11"/>
          </p:nvPr>
        </p:nvSpPr>
        <p:spPr/>
        <p:txBody>
          <a:bodyPr/>
          <a:lstStyle/>
          <a:p>
            <a:fld id="{61FBF5AF-0330-4EB3-8FD5-6EC8456F4862}" type="datetime1">
              <a:rPr lang="nl-NL" smtClean="0"/>
              <a:t>7-7-2024</a:t>
            </a:fld>
            <a:endParaRPr lang="nl-NL" dirty="0"/>
          </a:p>
        </p:txBody>
      </p:sp>
      <p:sp>
        <p:nvSpPr>
          <p:cNvPr id="6" name="Footer Placeholder 5">
            <a:extLst>
              <a:ext uri="{FF2B5EF4-FFF2-40B4-BE49-F238E27FC236}">
                <a16:creationId xmlns:a16="http://schemas.microsoft.com/office/drawing/2014/main" id="{BD76A50A-576D-34DB-4C62-A159358B30F9}"/>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50C38AEE-8186-B41D-568E-59245EE225F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80434192"/>
      </p:ext>
    </p:extLst>
  </p:cSld>
  <p:clrMapOvr>
    <a:masterClrMapping/>
  </p:clrMapOvr>
  <p:extLst>
    <p:ext uri="{DCECCB84-F9BA-43D5-87BE-67443E8EF086}">
      <p15:sldGuideLst xmlns:p15="http://schemas.microsoft.com/office/powerpoint/2012/main"/>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36A9F5DB-4CC5-3318-D7CC-B00922CA58FA}"/>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92FEB434-8986-89AA-7973-FC87D3FE4A73}"/>
              </a:ext>
            </a:extLst>
          </p:cNvPr>
          <p:cNvSpPr>
            <a:spLocks noGrp="1"/>
          </p:cNvSpPr>
          <p:nvPr>
            <p:ph type="dt" sz="half" idx="11"/>
          </p:nvPr>
        </p:nvSpPr>
        <p:spPr/>
        <p:txBody>
          <a:bodyPr/>
          <a:lstStyle/>
          <a:p>
            <a:fld id="{7BE8E721-09D1-4AC1-B12E-42FC0F3F8FBA}" type="datetime1">
              <a:rPr lang="nl-NL" smtClean="0"/>
              <a:t>7-7-2024</a:t>
            </a:fld>
            <a:endParaRPr lang="nl-NL" dirty="0"/>
          </a:p>
        </p:txBody>
      </p:sp>
      <p:sp>
        <p:nvSpPr>
          <p:cNvPr id="5" name="Footer Placeholder 4">
            <a:extLst>
              <a:ext uri="{FF2B5EF4-FFF2-40B4-BE49-F238E27FC236}">
                <a16:creationId xmlns:a16="http://schemas.microsoft.com/office/drawing/2014/main" id="{C633BBBD-97F6-6431-57B1-88DA9E4E0594}"/>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505341E7-7B86-6B65-970B-5BCD1F28986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265926844"/>
      </p:ext>
    </p:extLst>
  </p:cSld>
  <p:clrMapOvr>
    <a:masterClrMapping/>
  </p:clrMapOvr>
  <p:extLst>
    <p:ext uri="{DCECCB84-F9BA-43D5-87BE-67443E8EF086}">
      <p15:sldGuideLst xmlns:p15="http://schemas.microsoft.com/office/powerpoint/2012/main"/>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10" name="Google Shape;211;p24">
            <a:extLst>
              <a:ext uri="{FF2B5EF4-FFF2-40B4-BE49-F238E27FC236}">
                <a16:creationId xmlns:a16="http://schemas.microsoft.com/office/drawing/2014/main" id="{4297A75D-5BC2-EBCA-9245-16F36652F48A}"/>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B6B479EC-C151-A054-0173-2887DF333877}"/>
              </a:ext>
            </a:extLst>
          </p:cNvPr>
          <p:cNvSpPr>
            <a:spLocks noGrp="1"/>
          </p:cNvSpPr>
          <p:nvPr>
            <p:ph type="dt" sz="half" idx="11"/>
          </p:nvPr>
        </p:nvSpPr>
        <p:spPr/>
        <p:txBody>
          <a:bodyPr/>
          <a:lstStyle/>
          <a:p>
            <a:fld id="{41A52E76-5430-4E3E-BF94-BB4D3A358914}" type="datetime1">
              <a:rPr lang="nl-NL" smtClean="0"/>
              <a:t>7-7-2024</a:t>
            </a:fld>
            <a:endParaRPr lang="nl-NL" dirty="0"/>
          </a:p>
        </p:txBody>
      </p:sp>
      <p:sp>
        <p:nvSpPr>
          <p:cNvPr id="8" name="Footer Placeholder 7">
            <a:extLst>
              <a:ext uri="{FF2B5EF4-FFF2-40B4-BE49-F238E27FC236}">
                <a16:creationId xmlns:a16="http://schemas.microsoft.com/office/drawing/2014/main" id="{BBA95CFA-7221-1962-7561-788F643B294D}"/>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8F54A308-318C-70D0-3D02-C23C62A04A0C}"/>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034387464"/>
      </p:ext>
    </p:extLst>
  </p:cSld>
  <p:clrMapOvr>
    <a:masterClrMapping/>
  </p:clrMapOvr>
  <p:extLst>
    <p:ext uri="{DCECCB84-F9BA-43D5-87BE-67443E8EF086}">
      <p15:sldGuideLst xmlns:p15="http://schemas.microsoft.com/office/powerpoint/2012/main"/>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2549677325"/>
      </p:ext>
    </p:extLst>
  </p:cSld>
  <p:clrMapOvr>
    <a:masterClrMapping/>
  </p:clrMapOvr>
  <p:extLst>
    <p:ext uri="{DCECCB84-F9BA-43D5-87BE-67443E8EF086}">
      <p15:sldGuideLst xmlns:p15="http://schemas.microsoft.com/office/powerpoint/2012/main"/>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BC053733-6271-AA8B-0297-0DA181BFB6A0}"/>
              </a:ext>
            </a:extLst>
          </p:cNvPr>
          <p:cNvSpPr>
            <a:spLocks noGrp="1"/>
          </p:cNvSpPr>
          <p:nvPr>
            <p:ph type="dt" sz="half" idx="10"/>
          </p:nvPr>
        </p:nvSpPr>
        <p:spPr/>
        <p:txBody>
          <a:bodyPr/>
          <a:lstStyle/>
          <a:p>
            <a:fld id="{8BED3DE5-C860-4048-B6C3-6D10C3344B7E}" type="datetime1">
              <a:rPr lang="nl-NL" smtClean="0"/>
              <a:t>7-7-2024</a:t>
            </a:fld>
            <a:endParaRPr lang="nl-NL" dirty="0"/>
          </a:p>
        </p:txBody>
      </p:sp>
      <p:sp>
        <p:nvSpPr>
          <p:cNvPr id="8" name="Footer Placeholder 7">
            <a:extLst>
              <a:ext uri="{FF2B5EF4-FFF2-40B4-BE49-F238E27FC236}">
                <a16:creationId xmlns:a16="http://schemas.microsoft.com/office/drawing/2014/main" id="{A53E6BC2-4DE3-051D-3862-29D5FFE8B733}"/>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6ED5B554-F07A-CC18-53BB-FCA64953F14F}"/>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232069328"/>
      </p:ext>
    </p:extLst>
  </p:cSld>
  <p:clrMapOvr>
    <a:masterClrMapping/>
  </p:clrMapOvr>
  <p:extLst>
    <p:ext uri="{DCECCB84-F9BA-43D5-87BE-67443E8EF086}">
      <p15:sldGuideLst xmlns:p15="http://schemas.microsoft.com/office/powerpoint/2012/main"/>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4EC64F96-C287-47A8-8948-351C4DFE5745}" type="datetime1">
              <a:rPr lang="nl-NL" smtClean="0"/>
              <a:t>7-7-2024</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105437400"/>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89455777-ED59-46E5-88A6-C01906ACB4A6}" type="datetime1">
              <a:rPr lang="nl-NL" smtClean="0"/>
              <a:t>7-7-2024</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772437439"/>
      </p:ext>
    </p:extLst>
  </p:cSld>
  <p:clrMapOvr>
    <a:masterClrMapping/>
  </p:clrMapOvr>
  <p:extLst>
    <p:ext uri="{DCECCB84-F9BA-43D5-87BE-67443E8EF086}">
      <p15:sldGuideLst xmlns:p15="http://schemas.microsoft.com/office/powerpoint/2012/main"/>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2BA3616F-B374-4E3E-9548-5E925AD11AFC}" type="datetime1">
              <a:rPr lang="nl-NL" smtClean="0"/>
              <a:t>7-7-2024</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136548616"/>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matchingName="Section title and description" preserve="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 name="Date Placeholder 3">
            <a:extLst>
              <a:ext uri="{FF2B5EF4-FFF2-40B4-BE49-F238E27FC236}">
                <a16:creationId xmlns:a16="http://schemas.microsoft.com/office/drawing/2014/main" id="{9AB1517C-35AF-6D7B-B0D9-7CA55BD18452}"/>
              </a:ext>
            </a:extLst>
          </p:cNvPr>
          <p:cNvSpPr>
            <a:spLocks noGrp="1"/>
          </p:cNvSpPr>
          <p:nvPr>
            <p:ph type="dt" sz="half" idx="10"/>
          </p:nvPr>
        </p:nvSpPr>
        <p:spPr/>
        <p:txBody>
          <a:bodyPr/>
          <a:lstStyle/>
          <a:p>
            <a:fld id="{5EFC60A2-4653-4442-BFC1-C7633EFC3459}" type="datetime1">
              <a:rPr lang="nl-NL" smtClean="0"/>
              <a:t>7-7-2024</a:t>
            </a:fld>
            <a:endParaRPr lang="nl-NL" dirty="0"/>
          </a:p>
        </p:txBody>
      </p:sp>
      <p:sp>
        <p:nvSpPr>
          <p:cNvPr id="5" name="Footer Placeholder 4">
            <a:extLst>
              <a:ext uri="{FF2B5EF4-FFF2-40B4-BE49-F238E27FC236}">
                <a16:creationId xmlns:a16="http://schemas.microsoft.com/office/drawing/2014/main" id="{1DC3D309-192C-9508-A8FE-CA1E16615306}"/>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E53E7E36-212C-D08D-4D94-FBDB512208EA}"/>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058319309"/>
      </p:ext>
    </p:extLst>
  </p:cSld>
  <p:clrMapOvr>
    <a:masterClrMapping/>
  </p:clrMapOvr>
  <p:extLst>
    <p:ext uri="{DCECCB84-F9BA-43D5-87BE-67443E8EF086}">
      <p15:sldGuideLst xmlns:p15="http://schemas.microsoft.com/office/powerpoint/2012/main"/>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F619AF35-4976-4B3E-96E1-51CA7C9C3E63}" type="datetime1">
              <a:rPr lang="nl-NL" smtClean="0"/>
              <a:t>7-7-2024</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684299274"/>
      </p:ext>
    </p:extLst>
  </p:cSld>
  <p:clrMapOvr>
    <a:masterClrMapping/>
  </p:clrMapOvr>
  <p:extLst>
    <p:ext uri="{DCECCB84-F9BA-43D5-87BE-67443E8EF086}">
      <p15:sldGuideLst xmlns:p15="http://schemas.microsoft.com/office/powerpoint/2012/main"/>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lvl1pPr>
            <a:lvl2pPr>
              <a:defRPr sz="14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2" cy="360363"/>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lvl1pPr>
            <a:lvl2pPr>
              <a:defRPr sz="14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A06406B2-C9DC-4BB9-9D60-694F31A72FD6}" type="datetime1">
              <a:rPr lang="nl-NL" smtClean="0"/>
              <a:t>7-7-2024</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50188405"/>
      </p:ext>
    </p:extLst>
  </p:cSld>
  <p:clrMapOvr>
    <a:masterClrMapping/>
  </p:clrMapOvr>
  <p:extLst>
    <p:ext uri="{DCECCB84-F9BA-43D5-87BE-67443E8EF086}">
      <p15:sldGuideLst xmlns:p15="http://schemas.microsoft.com/office/powerpoint/2012/main"/>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51F6E34-12F0-4338-85AE-96B181041F6C}" type="datetime1">
              <a:rPr lang="nl-NL" smtClean="0"/>
              <a:t>7-7-2024</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192924019"/>
      </p:ext>
    </p:extLst>
  </p:cSld>
  <p:clrMapOvr>
    <a:masterClrMapping/>
  </p:clrMapOvr>
  <p:extLst>
    <p:ext uri="{DCECCB84-F9BA-43D5-87BE-67443E8EF086}">
      <p15:sldGuideLst xmlns:p15="http://schemas.microsoft.com/office/powerpoint/2012/main"/>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CC2330D9-C3B0-4DE3-893E-8BCE32234A07}"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217252813"/>
      </p:ext>
    </p:extLst>
  </p:cSld>
  <p:clrMapOvr>
    <a:masterClrMapping/>
  </p:clrMapOvr>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4" name="Date Placeholder 3">
            <a:extLst>
              <a:ext uri="{FF2B5EF4-FFF2-40B4-BE49-F238E27FC236}">
                <a16:creationId xmlns:a16="http://schemas.microsoft.com/office/drawing/2014/main" id="{301BC011-43A0-1E6A-CFB9-89164167CE20}"/>
              </a:ext>
            </a:extLst>
          </p:cNvPr>
          <p:cNvSpPr>
            <a:spLocks noGrp="1"/>
          </p:cNvSpPr>
          <p:nvPr>
            <p:ph type="dt" sz="half" idx="10"/>
          </p:nvPr>
        </p:nvSpPr>
        <p:spPr/>
        <p:txBody>
          <a:bodyPr/>
          <a:lstStyle/>
          <a:p>
            <a:fld id="{1C8C4CD4-475F-46AD-B3E6-7B29366DB4B7}" type="datetime1">
              <a:rPr lang="nl-NL" smtClean="0"/>
              <a:t>7-7-2024</a:t>
            </a:fld>
            <a:endParaRPr lang="nl-NL" dirty="0"/>
          </a:p>
        </p:txBody>
      </p:sp>
      <p:sp>
        <p:nvSpPr>
          <p:cNvPr id="5" name="Footer Placeholder 4">
            <a:extLst>
              <a:ext uri="{FF2B5EF4-FFF2-40B4-BE49-F238E27FC236}">
                <a16:creationId xmlns:a16="http://schemas.microsoft.com/office/drawing/2014/main" id="{271D405F-E568-4B7A-642B-4A4035453D1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09C85915-59B8-65C5-AC99-FDE3C49B0348}"/>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585128449"/>
      </p:ext>
    </p:extLst>
  </p:cSld>
  <p:clrMapOvr>
    <a:masterClrMapping/>
  </p:clrMapOvr>
  <p:extLst>
    <p:ext uri="{DCECCB84-F9BA-43D5-87BE-67443E8EF086}">
      <p15:sldGuideLst xmlns:p15="http://schemas.microsoft.com/office/powerpoint/2012/main"/>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7907DBC9-336F-44CD-9897-229AA3185302}" type="datetime1">
              <a:rPr lang="nl-NL" smtClean="0"/>
              <a:t>7-7-2024</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38181300"/>
      </p:ext>
    </p:extLst>
  </p:cSld>
  <p:clrMapOvr>
    <a:masterClrMapping/>
  </p:clrMapOvr>
  <p:extLst>
    <p:ext uri="{DCECCB84-F9BA-43D5-87BE-67443E8EF086}">
      <p15:sldGuideLst xmlns:p15="http://schemas.microsoft.com/office/powerpoint/2012/main"/>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8C352EB0-750E-4D65-9653-C197EAA95C36}" type="datetime1">
              <a:rPr lang="nl-NL" smtClean="0"/>
              <a:t>7-7-2024</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37893448"/>
      </p:ext>
    </p:extLst>
  </p:cSld>
  <p:clrMapOvr>
    <a:masterClrMapping/>
  </p:clrMapOvr>
  <p:extLst>
    <p:ext uri="{DCECCB84-F9BA-43D5-87BE-67443E8EF086}">
      <p15:sldGuideLst xmlns:p15="http://schemas.microsoft.com/office/powerpoint/2012/main"/>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1FDFD2E3-F7E3-437E-A16A-B37DD2D448D1}" type="datetime1">
              <a:rPr lang="nl-NL" smtClean="0"/>
              <a:t>7-7-2024</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788258466"/>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1264802933"/>
      </p:ext>
    </p:extLst>
  </p:cSld>
  <p:clrMapOvr>
    <a:masterClrMapping/>
  </p:clrMapOvr>
  <p:extLst>
    <p:ext uri="{DCECCB84-F9BA-43D5-87BE-67443E8EF086}">
      <p15:sldGuideLst xmlns:p15="http://schemas.microsoft.com/office/powerpoint/2012/main"/>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89455777-ED59-46E5-88A6-C01906ACB4A6}" type="datetime1">
              <a:rPr lang="nl-NL" smtClean="0"/>
              <a:t>7-7-2024</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376365802"/>
      </p:ext>
    </p:extLst>
  </p:cSld>
  <p:clrMapOvr>
    <a:masterClrMapping/>
  </p:clrMapOvr>
  <p:extLst>
    <p:ext uri="{DCECCB84-F9BA-43D5-87BE-67443E8EF086}">
      <p15:sldGuideLst xmlns:p15="http://schemas.microsoft.com/office/powerpoint/2012/main"/>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612029032"/>
      </p:ext>
    </p:extLst>
  </p:cSld>
  <p:clrMapOvr>
    <a:masterClrMapping/>
  </p:clrMapOvr>
  <p:extLst>
    <p:ext uri="{DCECCB84-F9BA-43D5-87BE-67443E8EF086}">
      <p15:sldGuideLst xmlns:p15="http://schemas.microsoft.com/office/powerpoint/2012/main"/>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E044446A-266A-ECB4-43AE-C9CB92385886}"/>
              </a:ext>
            </a:extLst>
          </p:cNvPr>
          <p:cNvSpPr>
            <a:spLocks noGrp="1"/>
          </p:cNvSpPr>
          <p:nvPr>
            <p:ph type="dt" sz="half" idx="10"/>
          </p:nvPr>
        </p:nvSpPr>
        <p:spPr/>
        <p:txBody>
          <a:bodyPr/>
          <a:lstStyle/>
          <a:p>
            <a:fld id="{D4151CBF-9E62-4B14-A296-6D01B7F277CC}" type="datetime1">
              <a:rPr lang="nl-NL" smtClean="0"/>
              <a:t>7-7-2024</a:t>
            </a:fld>
            <a:endParaRPr lang="nl-NL" dirty="0"/>
          </a:p>
        </p:txBody>
      </p:sp>
      <p:sp>
        <p:nvSpPr>
          <p:cNvPr id="8" name="Footer Placeholder 7">
            <a:extLst>
              <a:ext uri="{FF2B5EF4-FFF2-40B4-BE49-F238E27FC236}">
                <a16:creationId xmlns:a16="http://schemas.microsoft.com/office/drawing/2014/main" id="{8D93C952-9FB8-6144-A62A-0FE3B0B14880}"/>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645C3905-281F-A932-7A1B-FD077A03D436}"/>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585510182"/>
      </p:ext>
    </p:extLst>
  </p:cSld>
  <p:clrMapOvr>
    <a:masterClrMapping/>
  </p:clrMapOvr>
  <p:extLst>
    <p:ext uri="{DCECCB84-F9BA-43D5-87BE-67443E8EF086}">
      <p15:sldGuideLst xmlns:p15="http://schemas.microsoft.com/office/powerpoint/2012/main"/>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EE9D15DF-1DF5-408D-97FF-B28A47FDE28F}" type="datetime1">
              <a:rPr lang="nl-NL" smtClean="0"/>
              <a:t>7-7-2024</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162253503"/>
      </p:ext>
    </p:extLst>
  </p:cSld>
  <p:clrMapOvr>
    <a:masterClrMapping/>
  </p:clrMapOvr>
  <p:extLst>
    <p:ext uri="{DCECCB84-F9BA-43D5-87BE-67443E8EF086}">
      <p15:sldGuideLst xmlns:p15="http://schemas.microsoft.com/office/powerpoint/2012/main"/>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845CA8AB-D2CA-444C-9B20-343173AEC735}" type="datetime1">
              <a:rPr lang="nl-NL" smtClean="0"/>
              <a:t>7-7-2024</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186243507"/>
      </p:ext>
    </p:extLst>
  </p:cSld>
  <p:clrMapOvr>
    <a:masterClrMapping/>
  </p:clrMapOvr>
  <p:extLst>
    <p:ext uri="{DCECCB84-F9BA-43D5-87BE-67443E8EF086}">
      <p15:sldGuideLst xmlns:p15="http://schemas.microsoft.com/office/powerpoint/2012/main"/>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matchingName="Section title and description" preserve="1" userDrawn="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solidFill>
                  <a:schemeClr val="tx1"/>
                </a:solidFil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A5FD8053-F413-39E5-BB95-DDAB13135D20}"/>
              </a:ext>
            </a:extLst>
          </p:cNvPr>
          <p:cNvSpPr>
            <a:spLocks noGrp="1"/>
          </p:cNvSpPr>
          <p:nvPr>
            <p:ph type="dt" sz="half" idx="13"/>
          </p:nvPr>
        </p:nvSpPr>
        <p:spPr/>
        <p:txBody>
          <a:bodyPr/>
          <a:lstStyle/>
          <a:p>
            <a:fld id="{68503F18-10AD-4C56-94DE-DA0CC3FDB993}" type="datetime1">
              <a:rPr lang="nl-NL" smtClean="0"/>
              <a:t>7-7-2024</a:t>
            </a:fld>
            <a:endParaRPr lang="nl-NL" dirty="0"/>
          </a:p>
        </p:txBody>
      </p:sp>
      <p:sp>
        <p:nvSpPr>
          <p:cNvPr id="3" name="Footer Placeholder 2">
            <a:extLst>
              <a:ext uri="{FF2B5EF4-FFF2-40B4-BE49-F238E27FC236}">
                <a16:creationId xmlns:a16="http://schemas.microsoft.com/office/drawing/2014/main" id="{BD5D7ACA-0F9E-2B97-3CFF-B18A75FB6702}"/>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2988841534"/>
      </p:ext>
    </p:extLst>
  </p:cSld>
  <p:clrMapOvr>
    <a:masterClrMapping/>
  </p:clrMapOvr>
  <p:extLst>
    <p:ext uri="{DCECCB84-F9BA-43D5-87BE-67443E8EF086}">
      <p15:sldGuideLst xmlns:p15="http://schemas.microsoft.com/office/powerpoint/2012/main"/>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B428714E-C930-EA0A-BD5C-EE7E6B20227F}"/>
              </a:ext>
            </a:extLst>
          </p:cNvPr>
          <p:cNvSpPr>
            <a:spLocks noGrp="1"/>
          </p:cNvSpPr>
          <p:nvPr>
            <p:ph type="dt" sz="half" idx="10"/>
          </p:nvPr>
        </p:nvSpPr>
        <p:spPr/>
        <p:txBody>
          <a:bodyPr/>
          <a:lstStyle/>
          <a:p>
            <a:fld id="{78C4C2AC-6B4F-4D26-841F-7779CD9B1D74}" type="datetime1">
              <a:rPr lang="nl-NL" smtClean="0"/>
              <a:t>7-7-2024</a:t>
            </a:fld>
            <a:endParaRPr lang="nl-NL" dirty="0"/>
          </a:p>
        </p:txBody>
      </p:sp>
      <p:sp>
        <p:nvSpPr>
          <p:cNvPr id="9" name="Footer Placeholder 8">
            <a:extLst>
              <a:ext uri="{FF2B5EF4-FFF2-40B4-BE49-F238E27FC236}">
                <a16:creationId xmlns:a16="http://schemas.microsoft.com/office/drawing/2014/main" id="{AD7AC860-D62A-FF98-0A08-3D28F8FCF774}"/>
              </a:ext>
            </a:extLst>
          </p:cNvPr>
          <p:cNvSpPr>
            <a:spLocks noGrp="1"/>
          </p:cNvSpPr>
          <p:nvPr>
            <p:ph type="ftr" sz="quarter" idx="11"/>
          </p:nvPr>
        </p:nvSpPr>
        <p:spPr/>
        <p:txBody>
          <a:bodyPr/>
          <a:lstStyle/>
          <a:p>
            <a:endParaRPr lang="nl-NL" dirty="0"/>
          </a:p>
        </p:txBody>
      </p:sp>
      <p:sp>
        <p:nvSpPr>
          <p:cNvPr id="10" name="Slide Number Placeholder 9">
            <a:extLst>
              <a:ext uri="{FF2B5EF4-FFF2-40B4-BE49-F238E27FC236}">
                <a16:creationId xmlns:a16="http://schemas.microsoft.com/office/drawing/2014/main" id="{E1448C10-3DCA-3FC3-6CE7-47FAD50F580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863476789"/>
      </p:ext>
    </p:extLst>
  </p:cSld>
  <p:clrMapOvr>
    <a:masterClrMapping/>
  </p:clrMapOvr>
  <p:extLst>
    <p:ext uri="{DCECCB84-F9BA-43D5-87BE-67443E8EF086}">
      <p15:sldGuideLst xmlns:p15="http://schemas.microsoft.com/office/powerpoint/2012/main"/>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2"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10" name="Date Placeholder 9">
            <a:extLst>
              <a:ext uri="{FF2B5EF4-FFF2-40B4-BE49-F238E27FC236}">
                <a16:creationId xmlns:a16="http://schemas.microsoft.com/office/drawing/2014/main" id="{334CDF97-4596-FE75-595A-FB3C01CA8F27}"/>
              </a:ext>
            </a:extLst>
          </p:cNvPr>
          <p:cNvSpPr>
            <a:spLocks noGrp="1"/>
          </p:cNvSpPr>
          <p:nvPr>
            <p:ph type="dt" sz="half" idx="10"/>
          </p:nvPr>
        </p:nvSpPr>
        <p:spPr/>
        <p:txBody>
          <a:bodyPr/>
          <a:lstStyle/>
          <a:p>
            <a:fld id="{BC1FBDE4-128D-4E1F-A91D-C4DF71887285}" type="datetime1">
              <a:rPr lang="nl-NL" smtClean="0"/>
              <a:t>7-7-2024</a:t>
            </a:fld>
            <a:endParaRPr lang="nl-NL" dirty="0"/>
          </a:p>
        </p:txBody>
      </p:sp>
      <p:sp>
        <p:nvSpPr>
          <p:cNvPr id="11" name="Footer Placeholder 10">
            <a:extLst>
              <a:ext uri="{FF2B5EF4-FFF2-40B4-BE49-F238E27FC236}">
                <a16:creationId xmlns:a16="http://schemas.microsoft.com/office/drawing/2014/main" id="{82598379-B545-35B1-A950-7671F604582A}"/>
              </a:ext>
            </a:extLst>
          </p:cNvPr>
          <p:cNvSpPr>
            <a:spLocks noGrp="1"/>
          </p:cNvSpPr>
          <p:nvPr>
            <p:ph type="ftr" sz="quarter" idx="11"/>
          </p:nvPr>
        </p:nvSpPr>
        <p:spPr/>
        <p:txBody>
          <a:bodyPr/>
          <a:lstStyle/>
          <a:p>
            <a:endParaRPr lang="nl-NL" dirty="0"/>
          </a:p>
        </p:txBody>
      </p:sp>
      <p:sp>
        <p:nvSpPr>
          <p:cNvPr id="12" name="Slide Number Placeholder 11">
            <a:extLst>
              <a:ext uri="{FF2B5EF4-FFF2-40B4-BE49-F238E27FC236}">
                <a16:creationId xmlns:a16="http://schemas.microsoft.com/office/drawing/2014/main" id="{B1F01058-FBBE-BB77-4BB8-6A3B9FB1C40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196113640"/>
      </p:ext>
    </p:extLst>
  </p:cSld>
  <p:clrMapOvr>
    <a:masterClrMapping/>
  </p:clrMapOvr>
  <p:extLst>
    <p:ext uri="{DCECCB84-F9BA-43D5-87BE-67443E8EF086}">
      <p15:sldGuideLst xmlns:p15="http://schemas.microsoft.com/office/powerpoint/2012/main"/>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79E1A3C7-5285-4212-8B74-290CFD37B414}" type="datetime1">
              <a:rPr lang="nl-NL" smtClean="0"/>
              <a:t>7-7-2024</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678048731"/>
      </p:ext>
    </p:extLst>
  </p:cSld>
  <p:clrMapOvr>
    <a:masterClrMapping/>
  </p:clrMapOvr>
  <p:extLst>
    <p:ext uri="{DCECCB84-F9BA-43D5-87BE-67443E8EF086}">
      <p15:sldGuideLst xmlns:p15="http://schemas.microsoft.com/office/powerpoint/2012/main"/>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5D440B96-3419-4040-81AA-BDB50FB2CAD4}"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904643401"/>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2D0A1A8D-80A5-1C48-66C7-B59378B9E797}"/>
              </a:ext>
            </a:extLst>
          </p:cNvPr>
          <p:cNvSpPr>
            <a:spLocks noGrp="1"/>
          </p:cNvSpPr>
          <p:nvPr>
            <p:ph type="dt" sz="half" idx="10"/>
          </p:nvPr>
        </p:nvSpPr>
        <p:spPr/>
        <p:txBody>
          <a:bodyPr/>
          <a:lstStyle/>
          <a:p>
            <a:fld id="{7B5A9467-D4FA-4D3A-B9F8-AC9131775A97}" type="datetime1">
              <a:rPr lang="nl-NL" smtClean="0"/>
              <a:t>7-7-2024</a:t>
            </a:fld>
            <a:endParaRPr lang="nl-NL" dirty="0"/>
          </a:p>
        </p:txBody>
      </p:sp>
      <p:sp>
        <p:nvSpPr>
          <p:cNvPr id="8" name="Footer Placeholder 7">
            <a:extLst>
              <a:ext uri="{FF2B5EF4-FFF2-40B4-BE49-F238E27FC236}">
                <a16:creationId xmlns:a16="http://schemas.microsoft.com/office/drawing/2014/main" id="{68C5C02F-8301-6948-C3A2-E82F75EDBB6C}"/>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D686ADA1-87E8-1D32-8A25-C5C5DC9A120E}"/>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905711885"/>
      </p:ext>
    </p:extLst>
  </p:cSld>
  <p:clrMapOvr>
    <a:masterClrMapping/>
  </p:clrMapOvr>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34" name="Google Shape;34;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485A701C-EE62-700A-8D76-994903BD3BAC}"/>
              </a:ext>
            </a:extLst>
          </p:cNvPr>
          <p:cNvSpPr>
            <a:spLocks noGrp="1"/>
          </p:cNvSpPr>
          <p:nvPr>
            <p:ph type="dt" sz="half" idx="13"/>
          </p:nvPr>
        </p:nvSpPr>
        <p:spPr/>
        <p:txBody>
          <a:bodyPr/>
          <a:lstStyle/>
          <a:p>
            <a:fld id="{F507B5F5-FF54-4315-99A9-9FF46FB9FD67}" type="datetime1">
              <a:rPr lang="nl-NL" smtClean="0"/>
              <a:t>7-7-2024</a:t>
            </a:fld>
            <a:endParaRPr lang="nl-NL" dirty="0"/>
          </a:p>
        </p:txBody>
      </p:sp>
      <p:sp>
        <p:nvSpPr>
          <p:cNvPr id="3" name="Footer Placeholder 2">
            <a:extLst>
              <a:ext uri="{FF2B5EF4-FFF2-40B4-BE49-F238E27FC236}">
                <a16:creationId xmlns:a16="http://schemas.microsoft.com/office/drawing/2014/main" id="{30767A74-D1F9-7756-D9DB-C9CF9FCAA09D}"/>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137029443"/>
      </p:ext>
    </p:extLst>
  </p:cSld>
  <p:clrMapOvr>
    <a:masterClrMapping/>
  </p:clrMapOvr>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DCAC2804-0B18-4BED-9C0A-1FBC3A128743}" type="datetime1">
              <a:rPr lang="nl-NL" smtClean="0"/>
              <a:t>7-7-2024</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695057826"/>
      </p:ext>
    </p:extLst>
  </p:cSld>
  <p:clrMapOvr>
    <a:masterClrMapping/>
  </p:clrMapOvr>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FFE61AE3-1C14-43F8-8909-6104744D88EE}" type="datetime1">
              <a:rPr lang="nl-NL" smtClean="0"/>
              <a:t>7-7-2024</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88303432"/>
      </p:ext>
    </p:extLst>
  </p:cSld>
  <p:clrMapOvr>
    <a:masterClrMapping/>
  </p:clrMapOvr>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8DC0B9EA-5F18-47FF-9ECE-0C7478E26621}" type="datetime1">
              <a:rPr lang="nl-NL" smtClean="0"/>
              <a:t>7-7-2024</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916763483"/>
      </p:ext>
    </p:extLst>
  </p:cSld>
  <p:clrMapOvr>
    <a:masterClrMapping/>
  </p:clrMapOvr>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A3121D6F-F924-45F7-BD34-679A6D9A821A}" type="datetime1">
              <a:rPr lang="nl-NL" smtClean="0"/>
              <a:t>7-7-2024</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59843623"/>
      </p:ext>
    </p:extLst>
  </p:cSld>
  <p:clrMapOvr>
    <a:masterClrMapping/>
  </p:clrMapOvr>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type="blank" preserve="1">
  <p:cSld name="UA Design (UA) (Burgundy)">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07EC7A98-34A3-4AF2-9281-D2B8B9DD644B}"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pic>
        <p:nvPicPr>
          <p:cNvPr id="7" name="Google Shape;119;p11">
            <a:extLst>
              <a:ext uri="{FF2B5EF4-FFF2-40B4-BE49-F238E27FC236}">
                <a16:creationId xmlns:a16="http://schemas.microsoft.com/office/drawing/2014/main" id="{93A083A7-E937-8B87-A9F0-D86A91D8769E}"/>
              </a:ext>
            </a:extLst>
          </p:cNvPr>
          <p:cNvPicPr preferRelativeResize="0"/>
          <p:nvPr userDrawn="1"/>
        </p:nvPicPr>
        <p:blipFill rotWithShape="1">
          <a:blip r:embed="rId2">
            <a:alphaModFix/>
          </a:blip>
          <a:srcRect l="10280" r="50152" b="14856"/>
          <a:stretch/>
        </p:blipFill>
        <p:spPr>
          <a:xfrm>
            <a:off x="0" y="0"/>
            <a:ext cx="3619497" cy="4381185"/>
          </a:xfrm>
          <a:prstGeom prst="rect">
            <a:avLst/>
          </a:prstGeom>
          <a:noFill/>
          <a:ln>
            <a:noFill/>
          </a:ln>
        </p:spPr>
      </p:pic>
    </p:spTree>
    <p:extLst>
      <p:ext uri="{BB962C8B-B14F-4D97-AF65-F5344CB8AC3E}">
        <p14:creationId xmlns:p14="http://schemas.microsoft.com/office/powerpoint/2010/main" val="2753942588"/>
      </p:ext>
    </p:extLst>
  </p:cSld>
  <p:clrMapOvr>
    <a:masterClrMapping/>
  </p:clrMapOvr>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LTtlRCnt (Small) (Burgundy)">
    <p:spTree>
      <p:nvGrpSpPr>
        <p:cNvPr id="1" name=""/>
        <p:cNvGrpSpPr/>
        <p:nvPr/>
      </p:nvGrpSpPr>
      <p:grpSpPr>
        <a:xfrm>
          <a:off x="0" y="0"/>
          <a:ext cx="0" cy="0"/>
          <a:chOff x="0" y="0"/>
          <a:chExt cx="0" cy="0"/>
        </a:xfrm>
      </p:grpSpPr>
      <p:pic>
        <p:nvPicPr>
          <p:cNvPr id="2" name="Google Shape;119;p11">
            <a:extLst>
              <a:ext uri="{FF2B5EF4-FFF2-40B4-BE49-F238E27FC236}">
                <a16:creationId xmlns:a16="http://schemas.microsoft.com/office/drawing/2014/main" id="{5C3B921D-7AD1-DFBB-6F5B-008C4A1254F5}"/>
              </a:ext>
            </a:extLst>
          </p:cNvPr>
          <p:cNvPicPr preferRelativeResize="0"/>
          <p:nvPr userDrawn="1"/>
        </p:nvPicPr>
        <p:blipFill rotWithShape="1">
          <a:blip r:embed="rId2">
            <a:alphaModFix/>
          </a:blip>
          <a:srcRect l="19" r="19"/>
          <a:stretch/>
        </p:blipFill>
        <p:spPr>
          <a:xfrm>
            <a:off x="0" y="0"/>
            <a:ext cx="9143997" cy="5145587"/>
          </a:xfrm>
          <a:prstGeom prst="rect">
            <a:avLst/>
          </a:prstGeom>
          <a:noFill/>
          <a:ln>
            <a:noFill/>
          </a:ln>
        </p:spPr>
      </p:pic>
      <p:grpSp>
        <p:nvGrpSpPr>
          <p:cNvPr id="3" name="Group 2">
            <a:extLst>
              <a:ext uri="{FF2B5EF4-FFF2-40B4-BE49-F238E27FC236}">
                <a16:creationId xmlns:a16="http://schemas.microsoft.com/office/drawing/2014/main" id="{39A8EE2B-DD60-343E-E153-62ED5C7C4157}"/>
              </a:ext>
            </a:extLst>
          </p:cNvPr>
          <p:cNvGrpSpPr/>
          <p:nvPr userDrawn="1"/>
        </p:nvGrpSpPr>
        <p:grpSpPr>
          <a:xfrm>
            <a:off x="400050" y="-197350"/>
            <a:ext cx="3746500" cy="4122236"/>
            <a:chOff x="400050" y="-197350"/>
            <a:chExt cx="3746500" cy="4122236"/>
          </a:xfrm>
        </p:grpSpPr>
        <p:sp>
          <p:nvSpPr>
            <p:cNvPr id="4" name="Freeform: Shape 3">
              <a:extLst>
                <a:ext uri="{FF2B5EF4-FFF2-40B4-BE49-F238E27FC236}">
                  <a16:creationId xmlns:a16="http://schemas.microsoft.com/office/drawing/2014/main" id="{88785858-F51D-0EDE-BBDF-B3D449C2C884}"/>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6" name="Freeform: Shape 5">
              <a:extLst>
                <a:ext uri="{FF2B5EF4-FFF2-40B4-BE49-F238E27FC236}">
                  <a16:creationId xmlns:a16="http://schemas.microsoft.com/office/drawing/2014/main" id="{C9CC5DF4-70E6-77F0-983C-228DCB4EF609}"/>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3632A90E-9378-C861-269C-C3D700C822A9}"/>
              </a:ext>
            </a:extLst>
          </p:cNvPr>
          <p:cNvSpPr>
            <a:spLocks noGrp="1"/>
          </p:cNvSpPr>
          <p:nvPr>
            <p:ph type="dt" sz="half" idx="11"/>
          </p:nvPr>
        </p:nvSpPr>
        <p:spPr/>
        <p:txBody>
          <a:bodyPr/>
          <a:lstStyle/>
          <a:p>
            <a:fld id="{81AE06FD-2871-4248-8012-A782DFB34126}" type="datetime1">
              <a:rPr lang="nl-NL" smtClean="0"/>
              <a:t>7-7-2024</a:t>
            </a:fld>
            <a:endParaRPr lang="nl-NL" dirty="0"/>
          </a:p>
        </p:txBody>
      </p:sp>
      <p:sp>
        <p:nvSpPr>
          <p:cNvPr id="9" name="Footer Placeholder 8">
            <a:extLst>
              <a:ext uri="{FF2B5EF4-FFF2-40B4-BE49-F238E27FC236}">
                <a16:creationId xmlns:a16="http://schemas.microsoft.com/office/drawing/2014/main" id="{72222813-80FF-AA61-CFAF-A81BCC1D9A2B}"/>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3A053BEB-2CB8-327C-D3B1-157F5CC29E45}"/>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661600594"/>
      </p:ext>
    </p:extLst>
  </p:cSld>
  <p:clrMapOvr>
    <a:masterClrMapping/>
  </p:clrMapOvr>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LTtlRCnt (Large) (Burgundy)">
    <p:spTree>
      <p:nvGrpSpPr>
        <p:cNvPr id="1" name=""/>
        <p:cNvGrpSpPr/>
        <p:nvPr/>
      </p:nvGrpSpPr>
      <p:grpSpPr>
        <a:xfrm>
          <a:off x="0" y="0"/>
          <a:ext cx="0" cy="0"/>
          <a:chOff x="0" y="0"/>
          <a:chExt cx="0" cy="0"/>
        </a:xfrm>
      </p:grpSpPr>
      <p:pic>
        <p:nvPicPr>
          <p:cNvPr id="3" name="Google Shape;119;p11">
            <a:extLst>
              <a:ext uri="{FF2B5EF4-FFF2-40B4-BE49-F238E27FC236}">
                <a16:creationId xmlns:a16="http://schemas.microsoft.com/office/drawing/2014/main" id="{0AA734E2-15C1-7012-58A9-158EB85B5D2E}"/>
              </a:ext>
            </a:extLst>
          </p:cNvPr>
          <p:cNvPicPr preferRelativeResize="0"/>
          <p:nvPr userDrawn="1"/>
        </p:nvPicPr>
        <p:blipFill rotWithShape="1">
          <a:blip r:embed="rId2">
            <a:alphaModFix/>
          </a:blip>
          <a:srcRect l="19" r="19"/>
          <a:stretch/>
        </p:blipFill>
        <p:spPr>
          <a:xfrm>
            <a:off x="0" y="0"/>
            <a:ext cx="9143997" cy="5145587"/>
          </a:xfrm>
          <a:prstGeom prst="rect">
            <a:avLst/>
          </a:prstGeom>
          <a:noFill/>
          <a:ln>
            <a:noFill/>
          </a:ln>
        </p:spPr>
      </p:pic>
      <p:sp>
        <p:nvSpPr>
          <p:cNvPr id="4" name="Freeform: Shape 3">
            <a:extLst>
              <a:ext uri="{FF2B5EF4-FFF2-40B4-BE49-F238E27FC236}">
                <a16:creationId xmlns:a16="http://schemas.microsoft.com/office/drawing/2014/main" id="{F92983CC-2BCF-E1D7-9952-233A38F87B26}"/>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Date Placeholder 1">
            <a:extLst>
              <a:ext uri="{FF2B5EF4-FFF2-40B4-BE49-F238E27FC236}">
                <a16:creationId xmlns:a16="http://schemas.microsoft.com/office/drawing/2014/main" id="{6EB21859-F9EF-1999-6FB8-01E6EFA6B7B9}"/>
              </a:ext>
            </a:extLst>
          </p:cNvPr>
          <p:cNvSpPr>
            <a:spLocks noGrp="1"/>
          </p:cNvSpPr>
          <p:nvPr>
            <p:ph type="dt" sz="half" idx="11"/>
          </p:nvPr>
        </p:nvSpPr>
        <p:spPr/>
        <p:txBody>
          <a:bodyPr/>
          <a:lstStyle/>
          <a:p>
            <a:fld id="{FE14F265-0E50-469E-8AFA-124D94F60F27}" type="datetime1">
              <a:rPr lang="nl-NL" smtClean="0"/>
              <a:t>7-7-2024</a:t>
            </a:fld>
            <a:endParaRPr lang="nl-NL" dirty="0"/>
          </a:p>
        </p:txBody>
      </p:sp>
      <p:sp>
        <p:nvSpPr>
          <p:cNvPr id="6" name="Footer Placeholder 5">
            <a:extLst>
              <a:ext uri="{FF2B5EF4-FFF2-40B4-BE49-F238E27FC236}">
                <a16:creationId xmlns:a16="http://schemas.microsoft.com/office/drawing/2014/main" id="{5803E7CF-B287-ACCC-E708-501E591D2F17}"/>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78369810-A77C-EBC1-07CF-820241A6B8C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241024644"/>
      </p:ext>
    </p:extLst>
  </p:cSld>
  <p:clrMapOvr>
    <a:masterClrMapping/>
  </p:clrMapOvr>
  <p:extLst>
    <p:ext uri="{DCECCB84-F9BA-43D5-87BE-67443E8EF086}">
      <p15:sldGuideLst xmlns:p15="http://schemas.microsoft.com/office/powerpoint/2012/main"/>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LTtlRCnt (Down) (Burgundy)">
    <p:spTree>
      <p:nvGrpSpPr>
        <p:cNvPr id="1" name=""/>
        <p:cNvGrpSpPr/>
        <p:nvPr/>
      </p:nvGrpSpPr>
      <p:grpSpPr>
        <a:xfrm>
          <a:off x="0" y="0"/>
          <a:ext cx="0" cy="0"/>
          <a:chOff x="0" y="0"/>
          <a:chExt cx="0" cy="0"/>
        </a:xfrm>
      </p:grpSpPr>
      <p:pic>
        <p:nvPicPr>
          <p:cNvPr id="2" name="Google Shape;119;p11">
            <a:extLst>
              <a:ext uri="{FF2B5EF4-FFF2-40B4-BE49-F238E27FC236}">
                <a16:creationId xmlns:a16="http://schemas.microsoft.com/office/drawing/2014/main" id="{5132F4F9-C578-979A-FB32-0377C83890D4}"/>
              </a:ext>
            </a:extLst>
          </p:cNvPr>
          <p:cNvPicPr preferRelativeResize="0"/>
          <p:nvPr userDrawn="1"/>
        </p:nvPicPr>
        <p:blipFill rotWithShape="1">
          <a:blip r:embed="rId2">
            <a:alphaModFix/>
          </a:blip>
          <a:srcRect l="19" r="19"/>
          <a:stretch/>
        </p:blipFill>
        <p:spPr>
          <a:xfrm>
            <a:off x="0" y="0"/>
            <a:ext cx="9143997" cy="5145587"/>
          </a:xfrm>
          <a:prstGeom prst="rect">
            <a:avLst/>
          </a:prstGeom>
          <a:noFill/>
          <a:ln>
            <a:noFill/>
          </a:ln>
        </p:spPr>
      </p:pic>
      <p:sp>
        <p:nvSpPr>
          <p:cNvPr id="3" name="Freeform: Shape 2">
            <a:extLst>
              <a:ext uri="{FF2B5EF4-FFF2-40B4-BE49-F238E27FC236}">
                <a16:creationId xmlns:a16="http://schemas.microsoft.com/office/drawing/2014/main" id="{0E130EDA-106B-4A93-8816-A4F79300FD8C}"/>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6F24B5F6-D5F8-71AD-120A-8D8C5967522C}"/>
              </a:ext>
            </a:extLst>
          </p:cNvPr>
          <p:cNvSpPr>
            <a:spLocks noGrp="1"/>
          </p:cNvSpPr>
          <p:nvPr>
            <p:ph type="dt" sz="half" idx="11"/>
          </p:nvPr>
        </p:nvSpPr>
        <p:spPr/>
        <p:txBody>
          <a:bodyPr/>
          <a:lstStyle/>
          <a:p>
            <a:fld id="{568E5A5B-D8D3-448D-B4D1-82C09E9051C0}" type="datetime1">
              <a:rPr lang="nl-NL" smtClean="0"/>
              <a:t>7-7-2024</a:t>
            </a:fld>
            <a:endParaRPr lang="nl-NL" dirty="0"/>
          </a:p>
        </p:txBody>
      </p:sp>
      <p:sp>
        <p:nvSpPr>
          <p:cNvPr id="8" name="Footer Placeholder 7">
            <a:extLst>
              <a:ext uri="{FF2B5EF4-FFF2-40B4-BE49-F238E27FC236}">
                <a16:creationId xmlns:a16="http://schemas.microsoft.com/office/drawing/2014/main" id="{5DA47539-1F2F-1089-0A38-014A4F43C8D7}"/>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C880019A-EBBE-485E-23F7-B1FCC886E26F}"/>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666251987"/>
      </p:ext>
    </p:extLst>
  </p:cSld>
  <p:clrMapOvr>
    <a:masterClrMapping/>
  </p:clrMapOvr>
  <p:extLst>
    <p:ext uri="{DCECCB84-F9BA-43D5-87BE-67443E8EF086}">
      <p15:sldGuideLst xmlns:p15="http://schemas.microsoft.com/office/powerpoint/2012/main"/>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Left Conten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Date Placeholder 2">
            <a:extLst>
              <a:ext uri="{FF2B5EF4-FFF2-40B4-BE49-F238E27FC236}">
                <a16:creationId xmlns:a16="http://schemas.microsoft.com/office/drawing/2014/main" id="{F652C525-2F45-13F9-EEF7-9130E6B7835A}"/>
              </a:ext>
            </a:extLst>
          </p:cNvPr>
          <p:cNvSpPr>
            <a:spLocks noGrp="1"/>
          </p:cNvSpPr>
          <p:nvPr>
            <p:ph type="dt" sz="half" idx="11"/>
          </p:nvPr>
        </p:nvSpPr>
        <p:spPr/>
        <p:txBody>
          <a:bodyPr/>
          <a:lstStyle/>
          <a:p>
            <a:fld id="{B2914C31-3435-45ED-8276-95D8B1667905}" type="datetime1">
              <a:rPr lang="nl-NL" smtClean="0"/>
              <a:t>7-7-2024</a:t>
            </a:fld>
            <a:endParaRPr lang="nl-NL" dirty="0"/>
          </a:p>
        </p:txBody>
      </p:sp>
      <p:sp>
        <p:nvSpPr>
          <p:cNvPr id="4" name="Footer Placeholder 3">
            <a:extLst>
              <a:ext uri="{FF2B5EF4-FFF2-40B4-BE49-F238E27FC236}">
                <a16:creationId xmlns:a16="http://schemas.microsoft.com/office/drawing/2014/main" id="{655202AD-C611-B9D4-CBC9-10A3E66816F3}"/>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C0C08E6F-62AC-C318-CC30-A3EB09D8E08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291191052"/>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3205AC2C-CC4D-464D-8D0E-A378D5883CBE}" type="datetime1">
              <a:rPr lang="nl-NL" smtClean="0"/>
              <a:t>7-7-2024</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658655321"/>
      </p:ext>
    </p:extLst>
  </p:cSld>
  <p:clrMapOvr>
    <a:masterClrMapping/>
  </p:clrMapOvr>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9" name="Google Shape;77;p5">
            <a:extLst>
              <a:ext uri="{FF2B5EF4-FFF2-40B4-BE49-F238E27FC236}">
                <a16:creationId xmlns:a16="http://schemas.microsoft.com/office/drawing/2014/main" id="{7729200F-1251-2552-B094-B33D1C3714D0}"/>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grpSp>
      <p:sp>
        <p:nvSpPr>
          <p:cNvPr id="3" name="Date Placeholder 2">
            <a:extLst>
              <a:ext uri="{FF2B5EF4-FFF2-40B4-BE49-F238E27FC236}">
                <a16:creationId xmlns:a16="http://schemas.microsoft.com/office/drawing/2014/main" id="{3807EC0C-6B1B-9D34-E65E-E77715F3E15E}"/>
              </a:ext>
            </a:extLst>
          </p:cNvPr>
          <p:cNvSpPr>
            <a:spLocks noGrp="1"/>
          </p:cNvSpPr>
          <p:nvPr>
            <p:ph type="dt" sz="half" idx="11"/>
          </p:nvPr>
        </p:nvSpPr>
        <p:spPr/>
        <p:txBody>
          <a:bodyPr/>
          <a:lstStyle/>
          <a:p>
            <a:fld id="{0987B572-D156-444E-9E85-3B15B5F2ED1B}" type="datetime1">
              <a:rPr lang="nl-NL" smtClean="0"/>
              <a:t>7-7-2024</a:t>
            </a:fld>
            <a:endParaRPr lang="nl-NL" dirty="0"/>
          </a:p>
        </p:txBody>
      </p:sp>
      <p:sp>
        <p:nvSpPr>
          <p:cNvPr id="4" name="Footer Placeholder 3">
            <a:extLst>
              <a:ext uri="{FF2B5EF4-FFF2-40B4-BE49-F238E27FC236}">
                <a16:creationId xmlns:a16="http://schemas.microsoft.com/office/drawing/2014/main" id="{DBDB4498-DDB4-53A8-CE24-2FDCB81DBB02}"/>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757407AE-711D-D30B-91F8-58C05841224B}"/>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145996446"/>
      </p:ext>
    </p:extLst>
  </p:cSld>
  <p:clrMapOvr>
    <a:masterClrMapping/>
  </p:clrMapOvr>
  <p:extLst>
    <p:ext uri="{DCECCB84-F9BA-43D5-87BE-67443E8EF086}">
      <p15:sldGuideLst xmlns:p15="http://schemas.microsoft.com/office/powerpoint/2012/main"/>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821A4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42D2274D-F549-7EC4-5EB3-39F6776EB02E}"/>
              </a:ext>
            </a:extLst>
          </p:cNvPr>
          <p:cNvSpPr>
            <a:spLocks noGrp="1"/>
          </p:cNvSpPr>
          <p:nvPr>
            <p:ph type="dt" sz="half" idx="11"/>
          </p:nvPr>
        </p:nvSpPr>
        <p:spPr/>
        <p:txBody>
          <a:bodyPr/>
          <a:lstStyle/>
          <a:p>
            <a:fld id="{E5AA4D5B-F98C-48B9-AB61-FBA6DAC6AE12}" type="datetime1">
              <a:rPr lang="nl-NL" smtClean="0"/>
              <a:t>7-7-2024</a:t>
            </a:fld>
            <a:endParaRPr lang="nl-NL" dirty="0"/>
          </a:p>
        </p:txBody>
      </p:sp>
      <p:sp>
        <p:nvSpPr>
          <p:cNvPr id="6" name="Footer Placeholder 5">
            <a:extLst>
              <a:ext uri="{FF2B5EF4-FFF2-40B4-BE49-F238E27FC236}">
                <a16:creationId xmlns:a16="http://schemas.microsoft.com/office/drawing/2014/main" id="{003E3829-3790-91A2-99F7-EF053CBDC50E}"/>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7502B5AD-3487-2C03-B775-AAFC5C03A2C4}"/>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943326232"/>
      </p:ext>
    </p:extLst>
  </p:cSld>
  <p:clrMapOvr>
    <a:masterClrMapping/>
  </p:clrMapOvr>
  <p:extLst>
    <p:ext uri="{DCECCB84-F9BA-43D5-87BE-67443E8EF086}">
      <p15:sldGuideLst xmlns:p15="http://schemas.microsoft.com/office/powerpoint/2012/main"/>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821A49"/>
          </a:solidFill>
          <a:ln w="1397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A6189DB5-048F-CC8A-6495-0C135F2567D7}"/>
              </a:ext>
            </a:extLst>
          </p:cNvPr>
          <p:cNvSpPr>
            <a:spLocks noGrp="1"/>
          </p:cNvSpPr>
          <p:nvPr>
            <p:ph type="dt" sz="half" idx="11"/>
          </p:nvPr>
        </p:nvSpPr>
        <p:spPr/>
        <p:txBody>
          <a:bodyPr/>
          <a:lstStyle/>
          <a:p>
            <a:fld id="{61FBF5AF-0330-4EB3-8FD5-6EC8456F4862}" type="datetime1">
              <a:rPr lang="nl-NL" smtClean="0"/>
              <a:t>7-7-2024</a:t>
            </a:fld>
            <a:endParaRPr lang="nl-NL" dirty="0"/>
          </a:p>
        </p:txBody>
      </p:sp>
      <p:sp>
        <p:nvSpPr>
          <p:cNvPr id="6" name="Footer Placeholder 5">
            <a:extLst>
              <a:ext uri="{FF2B5EF4-FFF2-40B4-BE49-F238E27FC236}">
                <a16:creationId xmlns:a16="http://schemas.microsoft.com/office/drawing/2014/main" id="{BD76A50A-576D-34DB-4C62-A159358B30F9}"/>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50C38AEE-8186-B41D-568E-59245EE225F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432797310"/>
      </p:ext>
    </p:extLst>
  </p:cSld>
  <p:clrMapOvr>
    <a:masterClrMapping/>
  </p:clrMapOvr>
  <p:extLst>
    <p:ext uri="{DCECCB84-F9BA-43D5-87BE-67443E8EF086}">
      <p15:sldGuideLst xmlns:p15="http://schemas.microsoft.com/office/powerpoint/2012/main"/>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Right Content (Alt-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90F8878-2833-C51E-477C-4334F9602B4E}"/>
              </a:ext>
            </a:extLst>
          </p:cNvPr>
          <p:cNvGrpSpPr/>
          <p:nvPr userDrawn="1"/>
        </p:nvGrpSpPr>
        <p:grpSpPr>
          <a:xfrm>
            <a:off x="0" y="0"/>
            <a:ext cx="9144000" cy="5145584"/>
            <a:chOff x="0" y="0"/>
            <a:chExt cx="9144000" cy="5145584"/>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l="8310" t="18" r="43652" b="28"/>
            <a:stretch/>
          </p:blipFill>
          <p:spPr>
            <a:xfrm>
              <a:off x="0" y="0"/>
              <a:ext cx="4392614" cy="5145582"/>
            </a:xfrm>
            <a:prstGeom prst="rect">
              <a:avLst/>
            </a:prstGeom>
            <a:noFill/>
            <a:ln>
              <a:noFill/>
            </a:ln>
          </p:spPr>
        </p:pic>
        <p:pic>
          <p:nvPicPr>
            <p:cNvPr id="3" name="Google Shape;91;p7">
              <a:extLst>
                <a:ext uri="{FF2B5EF4-FFF2-40B4-BE49-F238E27FC236}">
                  <a16:creationId xmlns:a16="http://schemas.microsoft.com/office/drawing/2014/main" id="{92B831E5-2069-3C12-259A-F2215EF60D32}"/>
                </a:ext>
              </a:extLst>
            </p:cNvPr>
            <p:cNvPicPr preferRelativeResize="0"/>
            <p:nvPr userDrawn="1"/>
          </p:nvPicPr>
          <p:blipFill rotWithShape="1">
            <a:blip r:embed="rId3">
              <a:alphaModFix/>
            </a:blip>
            <a:srcRect l="48039" r="19"/>
            <a:stretch/>
          </p:blipFill>
          <p:spPr>
            <a:xfrm>
              <a:off x="4392613" y="0"/>
              <a:ext cx="4751387" cy="5145584"/>
            </a:xfrm>
            <a:prstGeom prst="rect">
              <a:avLst/>
            </a:prstGeom>
            <a:noFill/>
            <a:ln>
              <a:noFill/>
            </a:ln>
          </p:spPr>
        </p:pic>
      </p:grpSp>
      <p:sp>
        <p:nvSpPr>
          <p:cNvPr id="2" name="Freeform: Shape 1">
            <a:extLst>
              <a:ext uri="{FF2B5EF4-FFF2-40B4-BE49-F238E27FC236}">
                <a16:creationId xmlns:a16="http://schemas.microsoft.com/office/drawing/2014/main" id="{3503BE0B-2258-CA51-1547-F216A4F41D3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E08F9C1E-8B26-49FF-A5F6-DF306B2A9B1B}"/>
              </a:ext>
            </a:extLst>
          </p:cNvPr>
          <p:cNvSpPr>
            <a:spLocks noGrp="1"/>
          </p:cNvSpPr>
          <p:nvPr>
            <p:ph type="dt" sz="half" idx="11"/>
          </p:nvPr>
        </p:nvSpPr>
        <p:spPr/>
        <p:txBody>
          <a:bodyPr/>
          <a:lstStyle/>
          <a:p>
            <a:fld id="{96A26C42-72BE-458C-A380-935ED437F252}" type="datetime1">
              <a:rPr lang="nl-NL" smtClean="0"/>
              <a:t>7-7-2024</a:t>
            </a:fld>
            <a:endParaRPr lang="nl-NL" dirty="0"/>
          </a:p>
        </p:txBody>
      </p:sp>
      <p:sp>
        <p:nvSpPr>
          <p:cNvPr id="6" name="Footer Placeholder 5">
            <a:extLst>
              <a:ext uri="{FF2B5EF4-FFF2-40B4-BE49-F238E27FC236}">
                <a16:creationId xmlns:a16="http://schemas.microsoft.com/office/drawing/2014/main" id="{F4FFD27A-6788-9E89-807A-A66EC4F3A39E}"/>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BBBBB20E-27EC-8D0A-2D7E-B4B40D8DA4A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01681021"/>
      </p:ext>
    </p:extLst>
  </p:cSld>
  <p:clrMapOvr>
    <a:masterClrMapping/>
  </p:clrMapOvr>
  <p:extLst>
    <p:ext uri="{DCECCB84-F9BA-43D5-87BE-67443E8EF086}">
      <p15:sldGuideLst xmlns:p15="http://schemas.microsoft.com/office/powerpoint/2012/main"/>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EB305E3C-3CDD-78FD-A6F2-76A7FC1AF80E}"/>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92FEB434-8986-89AA-7973-FC87D3FE4A73}"/>
              </a:ext>
            </a:extLst>
          </p:cNvPr>
          <p:cNvSpPr>
            <a:spLocks noGrp="1"/>
          </p:cNvSpPr>
          <p:nvPr>
            <p:ph type="dt" sz="half" idx="11"/>
          </p:nvPr>
        </p:nvSpPr>
        <p:spPr/>
        <p:txBody>
          <a:bodyPr/>
          <a:lstStyle/>
          <a:p>
            <a:fld id="{7BE8E721-09D1-4AC1-B12E-42FC0F3F8FBA}" type="datetime1">
              <a:rPr lang="nl-NL" smtClean="0"/>
              <a:t>7-7-2024</a:t>
            </a:fld>
            <a:endParaRPr lang="nl-NL" dirty="0"/>
          </a:p>
        </p:txBody>
      </p:sp>
      <p:sp>
        <p:nvSpPr>
          <p:cNvPr id="5" name="Footer Placeholder 4">
            <a:extLst>
              <a:ext uri="{FF2B5EF4-FFF2-40B4-BE49-F238E27FC236}">
                <a16:creationId xmlns:a16="http://schemas.microsoft.com/office/drawing/2014/main" id="{C633BBBD-97F6-6431-57B1-88DA9E4E0594}"/>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505341E7-7B86-6B65-970B-5BCD1F28986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456704738"/>
      </p:ext>
    </p:extLst>
  </p:cSld>
  <p:clrMapOvr>
    <a:masterClrMapping/>
  </p:clrMapOvr>
  <p:extLst>
    <p:ext uri="{DCECCB84-F9BA-43D5-87BE-67443E8EF086}">
      <p15:sldGuideLst xmlns:p15="http://schemas.microsoft.com/office/powerpoint/2012/main"/>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821A4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B6B479EC-C151-A054-0173-2887DF333877}"/>
              </a:ext>
            </a:extLst>
          </p:cNvPr>
          <p:cNvSpPr>
            <a:spLocks noGrp="1"/>
          </p:cNvSpPr>
          <p:nvPr>
            <p:ph type="dt" sz="half" idx="11"/>
          </p:nvPr>
        </p:nvSpPr>
        <p:spPr/>
        <p:txBody>
          <a:bodyPr/>
          <a:lstStyle/>
          <a:p>
            <a:fld id="{41A52E76-5430-4E3E-BF94-BB4D3A358914}" type="datetime1">
              <a:rPr lang="nl-NL" smtClean="0"/>
              <a:t>7-7-2024</a:t>
            </a:fld>
            <a:endParaRPr lang="nl-NL" dirty="0"/>
          </a:p>
        </p:txBody>
      </p:sp>
      <p:sp>
        <p:nvSpPr>
          <p:cNvPr id="8" name="Footer Placeholder 7">
            <a:extLst>
              <a:ext uri="{FF2B5EF4-FFF2-40B4-BE49-F238E27FC236}">
                <a16:creationId xmlns:a16="http://schemas.microsoft.com/office/drawing/2014/main" id="{BBA95CFA-7221-1962-7561-788F643B294D}"/>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8F54A308-318C-70D0-3D02-C23C62A04A0C}"/>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455417385"/>
      </p:ext>
    </p:extLst>
  </p:cSld>
  <p:clrMapOvr>
    <a:masterClrMapping/>
  </p:clrMapOvr>
  <p:extLst>
    <p:ext uri="{DCECCB84-F9BA-43D5-87BE-67443E8EF086}">
      <p15:sldGuideLst xmlns:p15="http://schemas.microsoft.com/office/powerpoint/2012/main"/>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7096527"/>
      </p:ext>
    </p:extLst>
  </p:cSld>
  <p:clrMapOvr>
    <a:masterClrMapping/>
  </p:clrMapOvr>
  <p:extLst>
    <p:ext uri="{DCECCB84-F9BA-43D5-87BE-67443E8EF086}">
      <p15:sldGuideLst xmlns:p15="http://schemas.microsoft.com/office/powerpoint/2012/main"/>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Left Conten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5078B1C3-F0DC-597C-5BF7-0984B3DE0BD6}"/>
              </a:ext>
            </a:extLst>
          </p:cNvPr>
          <p:cNvSpPr>
            <a:spLocks noGrp="1"/>
          </p:cNvSpPr>
          <p:nvPr>
            <p:ph type="dt" sz="half" idx="11"/>
          </p:nvPr>
        </p:nvSpPr>
        <p:spPr/>
        <p:txBody>
          <a:bodyPr/>
          <a:lstStyle/>
          <a:p>
            <a:fld id="{51020746-972D-4E53-A2B9-963B3C9CEE11}" type="datetime1">
              <a:rPr lang="nl-NL" smtClean="0"/>
              <a:t>7-7-2024</a:t>
            </a:fld>
            <a:endParaRPr lang="nl-NL" dirty="0"/>
          </a:p>
        </p:txBody>
      </p:sp>
      <p:sp>
        <p:nvSpPr>
          <p:cNvPr id="6" name="Footer Placeholder 5">
            <a:extLst>
              <a:ext uri="{FF2B5EF4-FFF2-40B4-BE49-F238E27FC236}">
                <a16:creationId xmlns:a16="http://schemas.microsoft.com/office/drawing/2014/main" id="{7FBD928D-5E2C-CFB7-3DE9-B9463EC78EFB}"/>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7A10A259-A6E7-19AB-69AB-CDDB130D8AE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230568727"/>
      </p:ext>
    </p:extLst>
  </p:cSld>
  <p:clrMapOvr>
    <a:masterClrMapping/>
  </p:clrMapOvr>
  <p:extLst>
    <p:ext uri="{DCECCB84-F9BA-43D5-87BE-67443E8EF086}">
      <p15:sldGuideLst xmlns:p15="http://schemas.microsoft.com/office/powerpoint/2012/main"/>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Left Content (White BG)">
    <p:spTree>
      <p:nvGrpSpPr>
        <p:cNvPr id="1" name=""/>
        <p:cNvGrpSpPr/>
        <p:nvPr/>
      </p:nvGrpSpPr>
      <p:grpSpPr>
        <a:xfrm>
          <a:off x="0" y="0"/>
          <a:ext cx="0" cy="0"/>
          <a:chOff x="0" y="0"/>
          <a:chExt cx="0" cy="0"/>
        </a:xfrm>
      </p:grpSpPr>
      <p:pic>
        <p:nvPicPr>
          <p:cNvPr id="2" name="Google Shape;211;p24">
            <a:extLst>
              <a:ext uri="{FF2B5EF4-FFF2-40B4-BE49-F238E27FC236}">
                <a16:creationId xmlns:a16="http://schemas.microsoft.com/office/drawing/2014/main" id="{A12B8282-BB6D-4B7C-A979-A5A9D9E90E11}"/>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3" name="Date Placeholder 2">
            <a:extLst>
              <a:ext uri="{FF2B5EF4-FFF2-40B4-BE49-F238E27FC236}">
                <a16:creationId xmlns:a16="http://schemas.microsoft.com/office/drawing/2014/main" id="{D3B74B7E-A99B-E170-47C5-C9526ECF4872}"/>
              </a:ext>
            </a:extLst>
          </p:cNvPr>
          <p:cNvSpPr>
            <a:spLocks noGrp="1"/>
          </p:cNvSpPr>
          <p:nvPr>
            <p:ph type="dt" sz="half" idx="11"/>
          </p:nvPr>
        </p:nvSpPr>
        <p:spPr/>
        <p:txBody>
          <a:bodyPr/>
          <a:lstStyle/>
          <a:p>
            <a:fld id="{A11ECA37-A8D8-4273-A516-BF52E77FD8E9}" type="datetime1">
              <a:rPr lang="nl-NL" smtClean="0"/>
              <a:t>7-7-2024</a:t>
            </a:fld>
            <a:endParaRPr lang="nl-NL" dirty="0"/>
          </a:p>
        </p:txBody>
      </p:sp>
      <p:sp>
        <p:nvSpPr>
          <p:cNvPr id="4" name="Footer Placeholder 3">
            <a:extLst>
              <a:ext uri="{FF2B5EF4-FFF2-40B4-BE49-F238E27FC236}">
                <a16:creationId xmlns:a16="http://schemas.microsoft.com/office/drawing/2014/main" id="{593C3F7B-617E-7FD1-85DF-5CBA287BCE66}"/>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4B3E61C0-F089-098A-DCFA-7A9554E0584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277982338"/>
      </p:ext>
    </p:extLst>
  </p:cSld>
  <p:clrMapOvr>
    <a:masterClrMapping/>
  </p:clrMapOvr>
  <p:extLst>
    <p:ext uri="{DCECCB84-F9BA-43D5-87BE-67443E8EF086}">
      <p15:sldGuideLst xmlns:p15="http://schemas.microsoft.com/office/powerpoint/2012/main"/>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Left Section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6" name="Date Placeholder 5">
            <a:extLst>
              <a:ext uri="{FF2B5EF4-FFF2-40B4-BE49-F238E27FC236}">
                <a16:creationId xmlns:a16="http://schemas.microsoft.com/office/drawing/2014/main" id="{52A174F1-172F-A4A4-184A-6650A1C3B413}"/>
              </a:ext>
            </a:extLst>
          </p:cNvPr>
          <p:cNvSpPr>
            <a:spLocks noGrp="1"/>
          </p:cNvSpPr>
          <p:nvPr>
            <p:ph type="dt" sz="half" idx="11"/>
          </p:nvPr>
        </p:nvSpPr>
        <p:spPr/>
        <p:txBody>
          <a:bodyPr/>
          <a:lstStyle/>
          <a:p>
            <a:fld id="{8609B286-803A-4D56-BDF5-F2B4DB2FC2C8}" type="datetime1">
              <a:rPr lang="nl-NL" smtClean="0"/>
              <a:t>7-7-2024</a:t>
            </a:fld>
            <a:endParaRPr lang="nl-NL" dirty="0"/>
          </a:p>
        </p:txBody>
      </p:sp>
      <p:sp>
        <p:nvSpPr>
          <p:cNvPr id="7" name="Footer Placeholder 6">
            <a:extLst>
              <a:ext uri="{FF2B5EF4-FFF2-40B4-BE49-F238E27FC236}">
                <a16:creationId xmlns:a16="http://schemas.microsoft.com/office/drawing/2014/main" id="{5B13E1E2-BFD3-E520-EA77-0511294814AF}"/>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E211F40C-6996-4115-F649-B223C1B20F51}"/>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888480181"/>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823945E6-F1D2-473A-8259-6E3AEFB75337}" type="datetime1">
              <a:rPr lang="nl-NL" smtClean="0"/>
              <a:t>7-7-2024</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33088671"/>
      </p:ext>
    </p:extLst>
  </p:cSld>
  <p:clrMapOvr>
    <a:masterClrMapping/>
  </p:clrMapOvr>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Left Section Contained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6" name="Date Placeholder 5">
            <a:extLst>
              <a:ext uri="{FF2B5EF4-FFF2-40B4-BE49-F238E27FC236}">
                <a16:creationId xmlns:a16="http://schemas.microsoft.com/office/drawing/2014/main" id="{73E5795E-6A5D-5360-FF5C-24702C727E84}"/>
              </a:ext>
            </a:extLst>
          </p:cNvPr>
          <p:cNvSpPr>
            <a:spLocks noGrp="1"/>
          </p:cNvSpPr>
          <p:nvPr>
            <p:ph type="dt" sz="half" idx="11"/>
          </p:nvPr>
        </p:nvSpPr>
        <p:spPr/>
        <p:txBody>
          <a:bodyPr/>
          <a:lstStyle/>
          <a:p>
            <a:fld id="{A8110C7C-0024-4B1A-9444-9A7477324D14}" type="datetime1">
              <a:rPr lang="nl-NL" smtClean="0"/>
              <a:t>7-7-2024</a:t>
            </a:fld>
            <a:endParaRPr lang="nl-NL" dirty="0"/>
          </a:p>
        </p:txBody>
      </p:sp>
      <p:sp>
        <p:nvSpPr>
          <p:cNvPr id="7" name="Footer Placeholder 6">
            <a:extLst>
              <a:ext uri="{FF2B5EF4-FFF2-40B4-BE49-F238E27FC236}">
                <a16:creationId xmlns:a16="http://schemas.microsoft.com/office/drawing/2014/main" id="{A906221B-3A65-8642-435D-12E881EFD49C}"/>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FE8C92CF-FCD7-E0D8-FF09-BA58A77561C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824277068"/>
      </p:ext>
    </p:extLst>
  </p:cSld>
  <p:clrMapOvr>
    <a:masterClrMapping/>
  </p:clrMapOvr>
  <p:extLst>
    <p:ext uri="{DCECCB84-F9BA-43D5-87BE-67443E8EF086}">
      <p15:sldGuideLst xmlns:p15="http://schemas.microsoft.com/office/powerpoint/2012/main"/>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Right Content (Alt-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90F8878-2833-C51E-477C-4334F9602B4E}"/>
              </a:ext>
            </a:extLst>
          </p:cNvPr>
          <p:cNvGrpSpPr/>
          <p:nvPr userDrawn="1"/>
        </p:nvGrpSpPr>
        <p:grpSpPr>
          <a:xfrm>
            <a:off x="0" y="0"/>
            <a:ext cx="9144000" cy="5145584"/>
            <a:chOff x="0" y="0"/>
            <a:chExt cx="9144000" cy="5145584"/>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l="8310" t="18" r="43652" b="28"/>
            <a:stretch/>
          </p:blipFill>
          <p:spPr>
            <a:xfrm>
              <a:off x="0" y="0"/>
              <a:ext cx="4392614" cy="5145582"/>
            </a:xfrm>
            <a:prstGeom prst="rect">
              <a:avLst/>
            </a:prstGeom>
            <a:noFill/>
            <a:ln>
              <a:noFill/>
            </a:ln>
          </p:spPr>
        </p:pic>
        <p:pic>
          <p:nvPicPr>
            <p:cNvPr id="3" name="Google Shape;91;p7">
              <a:extLst>
                <a:ext uri="{FF2B5EF4-FFF2-40B4-BE49-F238E27FC236}">
                  <a16:creationId xmlns:a16="http://schemas.microsoft.com/office/drawing/2014/main" id="{92B831E5-2069-3C12-259A-F2215EF60D32}"/>
                </a:ext>
              </a:extLst>
            </p:cNvPr>
            <p:cNvPicPr preferRelativeResize="0"/>
            <p:nvPr userDrawn="1"/>
          </p:nvPicPr>
          <p:blipFill rotWithShape="1">
            <a:blip r:embed="rId3">
              <a:alphaModFix/>
            </a:blip>
            <a:srcRect l="48039" r="19"/>
            <a:stretch/>
          </p:blipFill>
          <p:spPr>
            <a:xfrm>
              <a:off x="4392613" y="0"/>
              <a:ext cx="4751387" cy="5145584"/>
            </a:xfrm>
            <a:prstGeom prst="rect">
              <a:avLst/>
            </a:prstGeom>
            <a:noFill/>
            <a:ln>
              <a:noFill/>
            </a:ln>
          </p:spPr>
        </p:pic>
      </p:gr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05360C81-D0E4-AA8F-172F-33920D591B06}"/>
              </a:ext>
            </a:extLst>
          </p:cNvPr>
          <p:cNvSpPr>
            <a:spLocks noGrp="1"/>
          </p:cNvSpPr>
          <p:nvPr>
            <p:ph type="dt" sz="half" idx="11"/>
          </p:nvPr>
        </p:nvSpPr>
        <p:spPr/>
        <p:txBody>
          <a:bodyPr/>
          <a:lstStyle/>
          <a:p>
            <a:fld id="{679934A8-5112-4833-BD5C-DBD8D8DDBA2F}" type="datetime1">
              <a:rPr lang="nl-NL" smtClean="0"/>
              <a:t>7-7-2024</a:t>
            </a:fld>
            <a:endParaRPr lang="nl-NL" dirty="0"/>
          </a:p>
        </p:txBody>
      </p:sp>
      <p:sp>
        <p:nvSpPr>
          <p:cNvPr id="7" name="Footer Placeholder 6">
            <a:extLst>
              <a:ext uri="{FF2B5EF4-FFF2-40B4-BE49-F238E27FC236}">
                <a16:creationId xmlns:a16="http://schemas.microsoft.com/office/drawing/2014/main" id="{80258F28-D618-75E0-50D4-6D27A73A2F83}"/>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9D537783-8146-910F-3BAD-048D9AC03DB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390516873"/>
      </p:ext>
    </p:extLst>
  </p:cSld>
  <p:clrMapOvr>
    <a:masterClrMapping/>
  </p:clrMapOvr>
  <p:extLst>
    <p:ext uri="{DCECCB84-F9BA-43D5-87BE-67443E8EF086}">
      <p15:sldGuideLst xmlns:p15="http://schemas.microsoft.com/office/powerpoint/2012/main"/>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Right Content">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EB305E3C-3CDD-78FD-A6F2-76A7FC1AF80E}"/>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BC24C295-C870-5053-01BD-DBFD50299CBB}"/>
              </a:ext>
            </a:extLst>
          </p:cNvPr>
          <p:cNvSpPr>
            <a:spLocks noGrp="1"/>
          </p:cNvSpPr>
          <p:nvPr>
            <p:ph type="dt" sz="half" idx="11"/>
          </p:nvPr>
        </p:nvSpPr>
        <p:spPr/>
        <p:txBody>
          <a:bodyPr/>
          <a:lstStyle/>
          <a:p>
            <a:fld id="{75BBD2C4-3BF0-4619-B052-16E7784FEBD5}" type="datetime1">
              <a:rPr lang="nl-NL" smtClean="0"/>
              <a:t>7-7-2024</a:t>
            </a:fld>
            <a:endParaRPr lang="nl-NL" dirty="0"/>
          </a:p>
        </p:txBody>
      </p:sp>
      <p:sp>
        <p:nvSpPr>
          <p:cNvPr id="7" name="Footer Placeholder 6">
            <a:extLst>
              <a:ext uri="{FF2B5EF4-FFF2-40B4-BE49-F238E27FC236}">
                <a16:creationId xmlns:a16="http://schemas.microsoft.com/office/drawing/2014/main" id="{D07370F6-CC6B-E48E-9FBA-D387916BC3C4}"/>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44AC1D26-B150-6E4A-6815-EC8FA8F4212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260199449"/>
      </p:ext>
    </p:extLst>
  </p:cSld>
  <p:clrMapOvr>
    <a:masterClrMapping/>
  </p:clrMapOvr>
  <p:extLst>
    <p:ext uri="{DCECCB84-F9BA-43D5-87BE-67443E8EF086}">
      <p15:sldGuideLst xmlns:p15="http://schemas.microsoft.com/office/powerpoint/2012/main"/>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LTtlRCnt (Small -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4ABCE807-29F5-1EF4-AC2E-0711F3FC688A}"/>
              </a:ext>
            </a:extLst>
          </p:cNvPr>
          <p:cNvSpPr>
            <a:spLocks noGrp="1"/>
          </p:cNvSpPr>
          <p:nvPr>
            <p:ph type="dt" sz="half" idx="11"/>
          </p:nvPr>
        </p:nvSpPr>
        <p:spPr/>
        <p:txBody>
          <a:bodyPr/>
          <a:lstStyle/>
          <a:p>
            <a:fld id="{10106835-34F6-4852-95CE-7045B2C83552}" type="datetime1">
              <a:rPr lang="nl-NL" smtClean="0"/>
              <a:t>7-7-2024</a:t>
            </a:fld>
            <a:endParaRPr lang="nl-NL" dirty="0"/>
          </a:p>
        </p:txBody>
      </p:sp>
      <p:sp>
        <p:nvSpPr>
          <p:cNvPr id="9" name="Footer Placeholder 8">
            <a:extLst>
              <a:ext uri="{FF2B5EF4-FFF2-40B4-BE49-F238E27FC236}">
                <a16:creationId xmlns:a16="http://schemas.microsoft.com/office/drawing/2014/main" id="{4B0A7406-69DF-287A-F03A-1EE56AAAEB3C}"/>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33B10E33-71D5-108F-33E8-42C97FC0B64B}"/>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808211595"/>
      </p:ext>
    </p:extLst>
  </p:cSld>
  <p:clrMapOvr>
    <a:masterClrMapping/>
  </p:clrMapOvr>
  <p:extLst>
    <p:ext uri="{DCECCB84-F9BA-43D5-87BE-67443E8EF086}">
      <p15:sldGuideLst xmlns:p15="http://schemas.microsoft.com/office/powerpoint/2012/main"/>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LTtlRCnt (Small - White)">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Date Placeholder 1">
            <a:extLst>
              <a:ext uri="{FF2B5EF4-FFF2-40B4-BE49-F238E27FC236}">
                <a16:creationId xmlns:a16="http://schemas.microsoft.com/office/drawing/2014/main" id="{6C751D7E-58A1-9DF2-98D5-2DABB4169C2D}"/>
              </a:ext>
            </a:extLst>
          </p:cNvPr>
          <p:cNvSpPr>
            <a:spLocks noGrp="1"/>
          </p:cNvSpPr>
          <p:nvPr>
            <p:ph type="dt" sz="half" idx="11"/>
          </p:nvPr>
        </p:nvSpPr>
        <p:spPr/>
        <p:txBody>
          <a:bodyPr/>
          <a:lstStyle/>
          <a:p>
            <a:fld id="{31CCAABA-7280-4103-8ABB-0E81B5E42A4B}" type="datetime1">
              <a:rPr lang="nl-NL" smtClean="0"/>
              <a:t>7-7-2024</a:t>
            </a:fld>
            <a:endParaRPr lang="nl-NL" dirty="0"/>
          </a:p>
        </p:txBody>
      </p:sp>
      <p:sp>
        <p:nvSpPr>
          <p:cNvPr id="3" name="Footer Placeholder 2">
            <a:extLst>
              <a:ext uri="{FF2B5EF4-FFF2-40B4-BE49-F238E27FC236}">
                <a16:creationId xmlns:a16="http://schemas.microsoft.com/office/drawing/2014/main" id="{9677FBF0-C515-6281-E94E-438ED6C06823}"/>
              </a:ext>
            </a:extLst>
          </p:cNvPr>
          <p:cNvSpPr>
            <a:spLocks noGrp="1"/>
          </p:cNvSpPr>
          <p:nvPr>
            <p:ph type="ftr" sz="quarter" idx="12"/>
          </p:nvPr>
        </p:nvSpPr>
        <p:spPr/>
        <p:txBody>
          <a:bodyPr/>
          <a:lstStyle/>
          <a:p>
            <a:endParaRPr lang="nl-NL" dirty="0"/>
          </a:p>
        </p:txBody>
      </p:sp>
      <p:sp>
        <p:nvSpPr>
          <p:cNvPr id="4" name="Slide Number Placeholder 3">
            <a:extLst>
              <a:ext uri="{FF2B5EF4-FFF2-40B4-BE49-F238E27FC236}">
                <a16:creationId xmlns:a16="http://schemas.microsoft.com/office/drawing/2014/main" id="{006ED73E-ACAC-535C-E11F-4CDA5C3975CE}"/>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603641812"/>
      </p:ext>
    </p:extLst>
  </p:cSld>
  <p:clrMapOvr>
    <a:masterClrMapping/>
  </p:clrMapOvr>
  <p:extLst>
    <p:ext uri="{DCECCB84-F9BA-43D5-87BE-67443E8EF086}">
      <p15:sldGuideLst xmlns:p15="http://schemas.microsoft.com/office/powerpoint/2012/main"/>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LTtlRCnt (Large)">
    <p:spTree>
      <p:nvGrpSpPr>
        <p:cNvPr id="1" name=""/>
        <p:cNvGrpSpPr/>
        <p:nvPr/>
      </p:nvGrpSpPr>
      <p:grpSpPr>
        <a:xfrm>
          <a:off x="0" y="0"/>
          <a:ext cx="0" cy="0"/>
          <a:chOff x="0" y="0"/>
          <a:chExt cx="0" cy="0"/>
        </a:xfrm>
      </p:grpSpPr>
      <p:pic>
        <p:nvPicPr>
          <p:cNvPr id="8" name="Google Shape;77;p5">
            <a:extLst>
              <a:ext uri="{FF2B5EF4-FFF2-40B4-BE49-F238E27FC236}">
                <a16:creationId xmlns:a16="http://schemas.microsoft.com/office/drawing/2014/main" id="{2800F085-ABC5-170E-7DCB-A680E252873D}"/>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2" name="Title 4">
            <a:extLst>
              <a:ext uri="{FF2B5EF4-FFF2-40B4-BE49-F238E27FC236}">
                <a16:creationId xmlns:a16="http://schemas.microsoft.com/office/drawing/2014/main" id="{BEABD270-1206-803F-C490-60232E9A7AC1}"/>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6" name="Content Placeholder 6">
            <a:extLst>
              <a:ext uri="{FF2B5EF4-FFF2-40B4-BE49-F238E27FC236}">
                <a16:creationId xmlns:a16="http://schemas.microsoft.com/office/drawing/2014/main" id="{B1367FC8-B7AE-1A73-DBE0-155284F9290F}"/>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9" name="Date Placeholder 8">
            <a:extLst>
              <a:ext uri="{FF2B5EF4-FFF2-40B4-BE49-F238E27FC236}">
                <a16:creationId xmlns:a16="http://schemas.microsoft.com/office/drawing/2014/main" id="{819DADAA-EF26-268F-0F3B-974F4B0FE42A}"/>
              </a:ext>
            </a:extLst>
          </p:cNvPr>
          <p:cNvSpPr>
            <a:spLocks noGrp="1"/>
          </p:cNvSpPr>
          <p:nvPr>
            <p:ph type="dt" sz="half" idx="11"/>
          </p:nvPr>
        </p:nvSpPr>
        <p:spPr/>
        <p:txBody>
          <a:bodyPr/>
          <a:lstStyle/>
          <a:p>
            <a:fld id="{EA1E9DF5-8E05-41F4-ABD7-356150970C99}" type="datetime1">
              <a:rPr lang="nl-NL" smtClean="0"/>
              <a:t>7-7-2024</a:t>
            </a:fld>
            <a:endParaRPr lang="nl-NL" dirty="0"/>
          </a:p>
        </p:txBody>
      </p:sp>
      <p:sp>
        <p:nvSpPr>
          <p:cNvPr id="10" name="Footer Placeholder 9">
            <a:extLst>
              <a:ext uri="{FF2B5EF4-FFF2-40B4-BE49-F238E27FC236}">
                <a16:creationId xmlns:a16="http://schemas.microsoft.com/office/drawing/2014/main" id="{09EA9EE9-883B-F0BD-4A01-897FB2D026C6}"/>
              </a:ext>
            </a:extLst>
          </p:cNvPr>
          <p:cNvSpPr>
            <a:spLocks noGrp="1"/>
          </p:cNvSpPr>
          <p:nvPr>
            <p:ph type="ftr" sz="quarter" idx="12"/>
          </p:nvPr>
        </p:nvSpPr>
        <p:spPr/>
        <p:txBody>
          <a:bodyPr/>
          <a:lstStyle/>
          <a:p>
            <a:endParaRPr lang="nl-NL" dirty="0"/>
          </a:p>
        </p:txBody>
      </p:sp>
      <p:sp>
        <p:nvSpPr>
          <p:cNvPr id="11" name="Slide Number Placeholder 10">
            <a:extLst>
              <a:ext uri="{FF2B5EF4-FFF2-40B4-BE49-F238E27FC236}">
                <a16:creationId xmlns:a16="http://schemas.microsoft.com/office/drawing/2014/main" id="{C2B62D64-AFB8-FED0-D598-55B57DE4952E}"/>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006079662"/>
      </p:ext>
    </p:extLst>
  </p:cSld>
  <p:clrMapOvr>
    <a:masterClrMapping/>
  </p:clrMapOvr>
  <p:extLst>
    <p:ext uri="{DCECCB84-F9BA-43D5-87BE-67443E8EF086}">
      <p15:sldGuideLst xmlns:p15="http://schemas.microsoft.com/office/powerpoint/2012/main">
        <p15:guide id="3" pos="3107">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LTtlRCnt (Down)">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8DDF6777-AE41-4126-7031-5EA6C0E6680D}"/>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3" name="Date Placeholder 2">
            <a:extLst>
              <a:ext uri="{FF2B5EF4-FFF2-40B4-BE49-F238E27FC236}">
                <a16:creationId xmlns:a16="http://schemas.microsoft.com/office/drawing/2014/main" id="{170D558E-AC8F-1FC9-1323-9A4628BFBF03}"/>
              </a:ext>
            </a:extLst>
          </p:cNvPr>
          <p:cNvSpPr>
            <a:spLocks noGrp="1"/>
          </p:cNvSpPr>
          <p:nvPr>
            <p:ph type="dt" sz="half" idx="11"/>
          </p:nvPr>
        </p:nvSpPr>
        <p:spPr/>
        <p:txBody>
          <a:bodyPr/>
          <a:lstStyle/>
          <a:p>
            <a:fld id="{F1001AF4-62D6-41E5-AA17-4BBAF7B4F419}" type="datetime1">
              <a:rPr lang="nl-NL" smtClean="0"/>
              <a:t>7-7-2024</a:t>
            </a:fld>
            <a:endParaRPr lang="nl-NL" dirty="0"/>
          </a:p>
        </p:txBody>
      </p:sp>
      <p:sp>
        <p:nvSpPr>
          <p:cNvPr id="4" name="Footer Placeholder 3">
            <a:extLst>
              <a:ext uri="{FF2B5EF4-FFF2-40B4-BE49-F238E27FC236}">
                <a16:creationId xmlns:a16="http://schemas.microsoft.com/office/drawing/2014/main" id="{9417A3BA-838E-C70E-4F80-1FAE048E94C8}"/>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351D7A29-9EDE-A04D-A0D4-E7E9D856A668}"/>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913096465"/>
      </p:ext>
    </p:extLst>
  </p:cSld>
  <p:clrMapOvr>
    <a:masterClrMapping/>
  </p:clrMapOvr>
  <p:extLst>
    <p:ext uri="{DCECCB84-F9BA-43D5-87BE-67443E8EF086}">
      <p15:sldGuideLst xmlns:p15="http://schemas.microsoft.com/office/powerpoint/2012/main"/>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No Content">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EB305E3C-3CDD-78FD-A6F2-76A7FC1AF80E}"/>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Date Placeholder 2">
            <a:extLst>
              <a:ext uri="{FF2B5EF4-FFF2-40B4-BE49-F238E27FC236}">
                <a16:creationId xmlns:a16="http://schemas.microsoft.com/office/drawing/2014/main" id="{03D88950-7B50-9407-F500-100753063599}"/>
              </a:ext>
            </a:extLst>
          </p:cNvPr>
          <p:cNvSpPr>
            <a:spLocks noGrp="1"/>
          </p:cNvSpPr>
          <p:nvPr>
            <p:ph type="dt" sz="half" idx="10"/>
          </p:nvPr>
        </p:nvSpPr>
        <p:spPr/>
        <p:txBody>
          <a:bodyPr/>
          <a:lstStyle/>
          <a:p>
            <a:fld id="{71ABE9D1-D716-4697-B0C0-A6EEE11B6799}" type="datetime1">
              <a:rPr lang="nl-NL" smtClean="0"/>
              <a:t>7-7-2024</a:t>
            </a:fld>
            <a:endParaRPr lang="nl-NL" dirty="0"/>
          </a:p>
        </p:txBody>
      </p:sp>
      <p:sp>
        <p:nvSpPr>
          <p:cNvPr id="4" name="Footer Placeholder 3">
            <a:extLst>
              <a:ext uri="{FF2B5EF4-FFF2-40B4-BE49-F238E27FC236}">
                <a16:creationId xmlns:a16="http://schemas.microsoft.com/office/drawing/2014/main" id="{5B383AF8-A3B0-39AE-7E07-EEDEA7632EB7}"/>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DCC8A7EB-7FB5-81AF-4C65-A9011117F442}"/>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138900390"/>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reserve="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4F16A691-643D-B320-E73C-BEEE696B4474}"/>
              </a:ext>
            </a:extLst>
          </p:cNvPr>
          <p:cNvSpPr>
            <a:spLocks noGrp="1"/>
          </p:cNvSpPr>
          <p:nvPr>
            <p:ph type="dt" sz="half" idx="13"/>
          </p:nvPr>
        </p:nvSpPr>
        <p:spPr/>
        <p:txBody>
          <a:bodyPr/>
          <a:lstStyle/>
          <a:p>
            <a:fld id="{AD0B6B6B-385D-4C9C-8179-8E5B9F534445}" type="datetime1">
              <a:rPr lang="nl-NL" smtClean="0"/>
              <a:t>7-7-2024</a:t>
            </a:fld>
            <a:endParaRPr lang="nl-NL" dirty="0"/>
          </a:p>
        </p:txBody>
      </p:sp>
      <p:sp>
        <p:nvSpPr>
          <p:cNvPr id="3" name="Footer Placeholder 2">
            <a:extLst>
              <a:ext uri="{FF2B5EF4-FFF2-40B4-BE49-F238E27FC236}">
                <a16:creationId xmlns:a16="http://schemas.microsoft.com/office/drawing/2014/main" id="{F4D88046-8F0B-C15A-601D-FFA4D7AC114A}"/>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1995797621"/>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lvl1pPr>
          </a:lstStyle>
          <a:p>
            <a:r>
              <a:rPr lang="en-US"/>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dirty="0"/>
          </a:p>
        </p:txBody>
      </p:sp>
      <p:sp>
        <p:nvSpPr>
          <p:cNvPr id="7" name="Date Placeholder 6">
            <a:extLst>
              <a:ext uri="{FF2B5EF4-FFF2-40B4-BE49-F238E27FC236}">
                <a16:creationId xmlns:a16="http://schemas.microsoft.com/office/drawing/2014/main" id="{BC053733-6271-AA8B-0297-0DA181BFB6A0}"/>
              </a:ext>
            </a:extLst>
          </p:cNvPr>
          <p:cNvSpPr>
            <a:spLocks noGrp="1"/>
          </p:cNvSpPr>
          <p:nvPr>
            <p:ph type="dt" sz="half" idx="10"/>
          </p:nvPr>
        </p:nvSpPr>
        <p:spPr/>
        <p:txBody>
          <a:bodyPr/>
          <a:lstStyle/>
          <a:p>
            <a:fld id="{8BED3DE5-C860-4048-B6C3-6D10C3344B7E}" type="datetime1">
              <a:rPr lang="nl-NL" smtClean="0"/>
              <a:t>7-7-2024</a:t>
            </a:fld>
            <a:endParaRPr lang="nl-NL" dirty="0"/>
          </a:p>
        </p:txBody>
      </p:sp>
      <p:sp>
        <p:nvSpPr>
          <p:cNvPr id="8" name="Footer Placeholder 7">
            <a:extLst>
              <a:ext uri="{FF2B5EF4-FFF2-40B4-BE49-F238E27FC236}">
                <a16:creationId xmlns:a16="http://schemas.microsoft.com/office/drawing/2014/main" id="{A53E6BC2-4DE3-051D-3862-29D5FFE8B733}"/>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6ED5B554-F07A-CC18-53BB-FCA64953F14F}"/>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42314569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C41332C0-303D-4957-9804-7A39E8D9BEF4}" type="datetime1">
              <a:rPr lang="nl-NL" smtClean="0"/>
              <a:t>7-7-2024</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422114614"/>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4"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56E58F79-D64A-4B0C-9187-C8B611EF8B87}" type="datetime1">
              <a:rPr lang="nl-NL" smtClean="0"/>
              <a:t>7-7-2024</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523030133"/>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DE9D8B4-9CF8-400A-B36D-4BE18375F042}" type="datetime1">
              <a:rPr lang="nl-NL" smtClean="0"/>
              <a:t>7-7-2024</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242289209"/>
      </p:ext>
    </p:extLst>
  </p:cSld>
  <p:clrMapOvr>
    <a:masterClrMapping/>
  </p:clrMapOvr>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75DDFE41-CC2F-4D28-8657-78D3F3D2E38C}"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604462753"/>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34" name="Google Shape;34;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91C30598-1D38-F5FC-2E21-3B148429B4F3}"/>
              </a:ext>
            </a:extLst>
          </p:cNvPr>
          <p:cNvSpPr>
            <a:spLocks noGrp="1"/>
          </p:cNvSpPr>
          <p:nvPr>
            <p:ph type="dt" sz="half" idx="13"/>
          </p:nvPr>
        </p:nvSpPr>
        <p:spPr/>
        <p:txBody>
          <a:bodyPr/>
          <a:lstStyle/>
          <a:p>
            <a:fld id="{6EF221ED-6AB5-4D85-A918-E961A86BEF01}" type="datetime1">
              <a:rPr lang="nl-NL" smtClean="0"/>
              <a:t>7-7-2024</a:t>
            </a:fld>
            <a:endParaRPr lang="nl-NL" dirty="0"/>
          </a:p>
        </p:txBody>
      </p:sp>
      <p:sp>
        <p:nvSpPr>
          <p:cNvPr id="3" name="Footer Placeholder 2">
            <a:extLst>
              <a:ext uri="{FF2B5EF4-FFF2-40B4-BE49-F238E27FC236}">
                <a16:creationId xmlns:a16="http://schemas.microsoft.com/office/drawing/2014/main" id="{43EFF0FD-7579-054E-43AE-907409CE236A}"/>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1822246017"/>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031DFC4C-71E5-4992-97AB-CF2E543D01AB}" type="datetime1">
              <a:rPr lang="nl-NL" smtClean="0"/>
              <a:t>7-7-2024</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84458394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A5A165CD-EC4A-4B4F-9B5E-14F6DD6A71AF}" type="datetime1">
              <a:rPr lang="nl-NL" smtClean="0"/>
              <a:t>7-7-2024</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331606480"/>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B662B5A8-9599-4C85-89D3-095F119D1796}" type="datetime1">
              <a:rPr lang="nl-NL" smtClean="0"/>
              <a:t>7-7-2024</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871158829"/>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C186769F-C2BE-4BCE-8B79-63EE35DCEC94}" type="datetime1">
              <a:rPr lang="nl-NL" smtClean="0"/>
              <a:t>7-7-2024</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755098748"/>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UA Design (UA)">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C145547C-A39E-4775-8A54-7073B204C21D}"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748947637"/>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4EC64F96-C287-47A8-8948-351C4DFE5745}" type="datetime1">
              <a:rPr lang="nl-NL" smtClean="0"/>
              <a:t>7-7-2024</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749975516"/>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TtlRCnt (Small)">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2F98FA6-0698-040D-AD30-4B6658439A52}"/>
              </a:ext>
            </a:extLst>
          </p:cNvPr>
          <p:cNvGrpSpPr/>
          <p:nvPr userDrawn="1"/>
        </p:nvGrpSpPr>
        <p:grpSpPr>
          <a:xfrm>
            <a:off x="400050" y="-197350"/>
            <a:ext cx="3746500" cy="4122236"/>
            <a:chOff x="400050" y="-197350"/>
            <a:chExt cx="3746500" cy="4122236"/>
          </a:xfrm>
        </p:grpSpPr>
        <p:sp>
          <p:nvSpPr>
            <p:cNvPr id="10" name="Freeform: Shape 9">
              <a:extLst>
                <a:ext uri="{FF2B5EF4-FFF2-40B4-BE49-F238E27FC236}">
                  <a16:creationId xmlns:a16="http://schemas.microsoft.com/office/drawing/2014/main" id="{9F70220C-8178-01B4-8FAE-62AE7A1064ED}"/>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1" name="Freeform: Shape 10">
              <a:extLst>
                <a:ext uri="{FF2B5EF4-FFF2-40B4-BE49-F238E27FC236}">
                  <a16:creationId xmlns:a16="http://schemas.microsoft.com/office/drawing/2014/main" id="{75BBFEF4-83F5-39C9-EBF3-E3043FE5E095}"/>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B98E8B4-A974-C11F-AF20-0986ADE59681}"/>
              </a:ext>
            </a:extLst>
          </p:cNvPr>
          <p:cNvSpPr>
            <a:spLocks noGrp="1"/>
          </p:cNvSpPr>
          <p:nvPr>
            <p:ph type="dt" sz="half" idx="11"/>
          </p:nvPr>
        </p:nvSpPr>
        <p:spPr/>
        <p:txBody>
          <a:bodyPr/>
          <a:lstStyle/>
          <a:p>
            <a:fld id="{3768177F-834F-4EF4-8F01-67E76C8E9168}" type="datetime1">
              <a:rPr lang="nl-NL" smtClean="0"/>
              <a:t>7-7-2024</a:t>
            </a:fld>
            <a:endParaRPr lang="nl-NL" dirty="0"/>
          </a:p>
        </p:txBody>
      </p:sp>
      <p:sp>
        <p:nvSpPr>
          <p:cNvPr id="6" name="Footer Placeholder 5">
            <a:extLst>
              <a:ext uri="{FF2B5EF4-FFF2-40B4-BE49-F238E27FC236}">
                <a16:creationId xmlns:a16="http://schemas.microsoft.com/office/drawing/2014/main" id="{F4BE426E-9503-043C-6782-6182F349E3DC}"/>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8B322AF8-AAF9-EA21-9A5D-E9E5F19B1944}"/>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798676834"/>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TtlRCnt (Lar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E41355AD-C399-9798-996B-E687E36C242F}"/>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Date Placeholder 1">
            <a:extLst>
              <a:ext uri="{FF2B5EF4-FFF2-40B4-BE49-F238E27FC236}">
                <a16:creationId xmlns:a16="http://schemas.microsoft.com/office/drawing/2014/main" id="{0C662C65-BBF2-533A-DBBE-0E39E84AB5E1}"/>
              </a:ext>
            </a:extLst>
          </p:cNvPr>
          <p:cNvSpPr>
            <a:spLocks noGrp="1"/>
          </p:cNvSpPr>
          <p:nvPr>
            <p:ph type="dt" sz="half" idx="11"/>
          </p:nvPr>
        </p:nvSpPr>
        <p:spPr/>
        <p:txBody>
          <a:bodyPr/>
          <a:lstStyle/>
          <a:p>
            <a:fld id="{707FF682-6177-4B99-AFED-5D660B6A65E7}" type="datetime1">
              <a:rPr lang="nl-NL" smtClean="0"/>
              <a:t>7-7-2024</a:t>
            </a:fld>
            <a:endParaRPr lang="nl-NL" dirty="0"/>
          </a:p>
        </p:txBody>
      </p:sp>
      <p:sp>
        <p:nvSpPr>
          <p:cNvPr id="6" name="Footer Placeholder 5">
            <a:extLst>
              <a:ext uri="{FF2B5EF4-FFF2-40B4-BE49-F238E27FC236}">
                <a16:creationId xmlns:a16="http://schemas.microsoft.com/office/drawing/2014/main" id="{64876F47-FE8C-CE61-E532-93553D9BD54A}"/>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BCF7327B-2772-9B64-E337-E35677745E4D}"/>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822071937"/>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TtlRCnt (Down)">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B793DB1-8AD4-821F-5566-479F559E0C34}"/>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2" name="Date Placeholder 1">
            <a:extLst>
              <a:ext uri="{FF2B5EF4-FFF2-40B4-BE49-F238E27FC236}">
                <a16:creationId xmlns:a16="http://schemas.microsoft.com/office/drawing/2014/main" id="{F478EBFE-9814-237F-2FAC-B239BA5D1FEC}"/>
              </a:ext>
            </a:extLst>
          </p:cNvPr>
          <p:cNvSpPr>
            <a:spLocks noGrp="1"/>
          </p:cNvSpPr>
          <p:nvPr>
            <p:ph type="dt" sz="half" idx="11"/>
          </p:nvPr>
        </p:nvSpPr>
        <p:spPr/>
        <p:txBody>
          <a:bodyPr/>
          <a:lstStyle/>
          <a:p>
            <a:fld id="{54F36792-22CF-4A32-9F8E-7F5AFD23C2FD}" type="datetime1">
              <a:rPr lang="nl-NL" smtClean="0"/>
              <a:t>7-7-2024</a:t>
            </a:fld>
            <a:endParaRPr lang="nl-NL" dirty="0"/>
          </a:p>
        </p:txBody>
      </p:sp>
      <p:sp>
        <p:nvSpPr>
          <p:cNvPr id="3" name="Footer Placeholder 2">
            <a:extLst>
              <a:ext uri="{FF2B5EF4-FFF2-40B4-BE49-F238E27FC236}">
                <a16:creationId xmlns:a16="http://schemas.microsoft.com/office/drawing/2014/main" id="{039B4A8A-F450-2745-13DA-95A21A66011C}"/>
              </a:ext>
            </a:extLst>
          </p:cNvPr>
          <p:cNvSpPr>
            <a:spLocks noGrp="1"/>
          </p:cNvSpPr>
          <p:nvPr>
            <p:ph type="ftr" sz="quarter" idx="12"/>
          </p:nvPr>
        </p:nvSpPr>
        <p:spPr/>
        <p:txBody>
          <a:bodyPr/>
          <a:lstStyle/>
          <a:p>
            <a:endParaRPr lang="nl-NL" dirty="0"/>
          </a:p>
        </p:txBody>
      </p:sp>
      <p:sp>
        <p:nvSpPr>
          <p:cNvPr id="4" name="Slide Number Placeholder 3">
            <a:extLst>
              <a:ext uri="{FF2B5EF4-FFF2-40B4-BE49-F238E27FC236}">
                <a16:creationId xmlns:a16="http://schemas.microsoft.com/office/drawing/2014/main" id="{3328077D-5F6B-3C29-78B1-BA77E3C1F7A7}"/>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922517936"/>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Left Content">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FFE2D472-B4D3-8301-735E-245165183293}"/>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solidFill>
                  <a:schemeClr val="tx1"/>
                </a:solidFill>
              </a:defRPr>
            </a:lvl1pPr>
            <a:lvl2pPr marL="457200" indent="0">
              <a:buNone/>
              <a:defRPr sz="1800">
                <a:solidFill>
                  <a:schemeClr val="tx1"/>
                </a:solidFill>
              </a:defRPr>
            </a:lvl2pPr>
            <a:lvl3pPr marL="914400" indent="0">
              <a:buNone/>
              <a:defRPr sz="1600">
                <a:solidFill>
                  <a:schemeClr val="tx1"/>
                </a:solidFill>
              </a:defRPr>
            </a:lvl3pPr>
            <a:lvl4pPr marL="1371600" indent="0">
              <a:buNone/>
              <a:defRPr sz="1400">
                <a:solidFill>
                  <a:schemeClr val="tx1"/>
                </a:solidFill>
              </a:defRPr>
            </a:lvl4pPr>
            <a:lvl5pPr marL="1828800" indent="0">
              <a:buNone/>
              <a:defRPr sz="14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Date Placeholder 2">
            <a:extLst>
              <a:ext uri="{FF2B5EF4-FFF2-40B4-BE49-F238E27FC236}">
                <a16:creationId xmlns:a16="http://schemas.microsoft.com/office/drawing/2014/main" id="{EEC34D9A-311A-F5FC-20B5-786DE5821B95}"/>
              </a:ext>
            </a:extLst>
          </p:cNvPr>
          <p:cNvSpPr>
            <a:spLocks noGrp="1"/>
          </p:cNvSpPr>
          <p:nvPr>
            <p:ph type="dt" sz="half" idx="11"/>
          </p:nvPr>
        </p:nvSpPr>
        <p:spPr/>
        <p:txBody>
          <a:bodyPr/>
          <a:lstStyle/>
          <a:p>
            <a:fld id="{DD1E0133-7BCD-40F1-BC4C-0031F094AA43}" type="datetime1">
              <a:rPr lang="nl-NL" smtClean="0"/>
              <a:t>7-7-2024</a:t>
            </a:fld>
            <a:endParaRPr lang="nl-NL" dirty="0"/>
          </a:p>
        </p:txBody>
      </p:sp>
      <p:sp>
        <p:nvSpPr>
          <p:cNvPr id="4" name="Footer Placeholder 3">
            <a:extLst>
              <a:ext uri="{FF2B5EF4-FFF2-40B4-BE49-F238E27FC236}">
                <a16:creationId xmlns:a16="http://schemas.microsoft.com/office/drawing/2014/main" id="{0A2D9B58-DB5D-265E-665B-C3F208C61C01}"/>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CE784FF1-D1CF-C5C8-7FB0-FB9DD721A06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843714866"/>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2" name="Google Shape;211;p24">
            <a:extLst>
              <a:ext uri="{FF2B5EF4-FFF2-40B4-BE49-F238E27FC236}">
                <a16:creationId xmlns:a16="http://schemas.microsoft.com/office/drawing/2014/main" id="{A12B8282-BB6D-4B7C-A979-A5A9D9E90E11}"/>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3" name="Date Placeholder 2">
            <a:extLst>
              <a:ext uri="{FF2B5EF4-FFF2-40B4-BE49-F238E27FC236}">
                <a16:creationId xmlns:a16="http://schemas.microsoft.com/office/drawing/2014/main" id="{8E31C18F-745D-62F4-6400-785DCCF14CD0}"/>
              </a:ext>
            </a:extLst>
          </p:cNvPr>
          <p:cNvSpPr>
            <a:spLocks noGrp="1"/>
          </p:cNvSpPr>
          <p:nvPr>
            <p:ph type="dt" sz="half" idx="11"/>
          </p:nvPr>
        </p:nvSpPr>
        <p:spPr/>
        <p:txBody>
          <a:bodyPr/>
          <a:lstStyle/>
          <a:p>
            <a:fld id="{9D72A090-3A94-4A90-B1CD-7146A5FA2628}" type="datetime1">
              <a:rPr lang="nl-NL" smtClean="0"/>
              <a:t>7-7-2024</a:t>
            </a:fld>
            <a:endParaRPr lang="nl-NL" dirty="0"/>
          </a:p>
        </p:txBody>
      </p:sp>
      <p:sp>
        <p:nvSpPr>
          <p:cNvPr id="4" name="Footer Placeholder 3">
            <a:extLst>
              <a:ext uri="{FF2B5EF4-FFF2-40B4-BE49-F238E27FC236}">
                <a16:creationId xmlns:a16="http://schemas.microsoft.com/office/drawing/2014/main" id="{9FE704CA-FD68-1C53-7F12-B09B9ED24CED}"/>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FBC768E4-D797-D7EF-9B64-F48FAF0927DC}"/>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821248353"/>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75176282-ADA4-2A10-3965-622769C2A029}"/>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FF71A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1CAC4430-FD9E-1C47-AE19-1C533D712A49}"/>
              </a:ext>
            </a:extLst>
          </p:cNvPr>
          <p:cNvSpPr>
            <a:spLocks noGrp="1"/>
          </p:cNvSpPr>
          <p:nvPr>
            <p:ph type="dt" sz="half" idx="11"/>
          </p:nvPr>
        </p:nvSpPr>
        <p:spPr/>
        <p:txBody>
          <a:bodyPr/>
          <a:lstStyle/>
          <a:p>
            <a:fld id="{24830880-5C67-4639-8B44-F73E7BE0B377}" type="datetime1">
              <a:rPr lang="nl-NL" smtClean="0"/>
              <a:t>7-7-2024</a:t>
            </a:fld>
            <a:endParaRPr lang="nl-NL" dirty="0"/>
          </a:p>
        </p:txBody>
      </p:sp>
      <p:sp>
        <p:nvSpPr>
          <p:cNvPr id="6" name="Footer Placeholder 5">
            <a:extLst>
              <a:ext uri="{FF2B5EF4-FFF2-40B4-BE49-F238E27FC236}">
                <a16:creationId xmlns:a16="http://schemas.microsoft.com/office/drawing/2014/main" id="{220E1404-AD43-854D-C113-DCFBF0695D59}"/>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50B1A2B2-4D6B-8737-52BE-EAB047A545A9}"/>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48243749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F8016A6A-D148-7F17-3AD3-1B07CF7194DB}"/>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FF71A8"/>
          </a:solidFill>
          <a:ln w="1397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33DB7C17-F48E-3265-0334-D0C0AFE7FEC9}"/>
              </a:ext>
            </a:extLst>
          </p:cNvPr>
          <p:cNvSpPr>
            <a:spLocks noGrp="1"/>
          </p:cNvSpPr>
          <p:nvPr>
            <p:ph type="dt" sz="half" idx="11"/>
          </p:nvPr>
        </p:nvSpPr>
        <p:spPr/>
        <p:txBody>
          <a:bodyPr/>
          <a:lstStyle/>
          <a:p>
            <a:fld id="{B05237E0-346E-408D-9CA4-249F9BDF90E5}" type="datetime1">
              <a:rPr lang="nl-NL" smtClean="0"/>
              <a:t>7-7-2024</a:t>
            </a:fld>
            <a:endParaRPr lang="nl-NL" dirty="0"/>
          </a:p>
        </p:txBody>
      </p:sp>
      <p:sp>
        <p:nvSpPr>
          <p:cNvPr id="6" name="Footer Placeholder 5">
            <a:extLst>
              <a:ext uri="{FF2B5EF4-FFF2-40B4-BE49-F238E27FC236}">
                <a16:creationId xmlns:a16="http://schemas.microsoft.com/office/drawing/2014/main" id="{88DA2773-8DA1-82BE-B13F-83FF67F115D3}"/>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C1FA4CBF-B81A-760F-FDDF-E3B3309FEB6C}"/>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725202871"/>
      </p:ext>
    </p:extLst>
  </p:cSld>
  <p:clrMapOvr>
    <a:masterClrMapping/>
  </p:clrMapOvr>
  <p:extLst>
    <p:ext uri="{DCECCB84-F9BA-43D5-87BE-67443E8EF086}">
      <p15:sldGuideLst xmlns:p15="http://schemas.microsoft.com/office/powerpoint/2012/main">
        <p15:guide id="3" pos="26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923A37EC-8BB8-499A-0735-D36020A36B81}"/>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7B2486C-9D3B-5EC1-0910-01DD545B878A}"/>
              </a:ext>
            </a:extLst>
          </p:cNvPr>
          <p:cNvSpPr>
            <a:spLocks noGrp="1"/>
          </p:cNvSpPr>
          <p:nvPr>
            <p:ph type="dt" sz="half" idx="11"/>
          </p:nvPr>
        </p:nvSpPr>
        <p:spPr/>
        <p:txBody>
          <a:bodyPr/>
          <a:lstStyle/>
          <a:p>
            <a:fld id="{1D4049CD-C633-4AD7-A32B-C8F92312BFA2}" type="datetime1">
              <a:rPr lang="nl-NL" smtClean="0"/>
              <a:t>7-7-2024</a:t>
            </a:fld>
            <a:endParaRPr lang="nl-NL" dirty="0"/>
          </a:p>
        </p:txBody>
      </p:sp>
      <p:sp>
        <p:nvSpPr>
          <p:cNvPr id="5" name="Footer Placeholder 4">
            <a:extLst>
              <a:ext uri="{FF2B5EF4-FFF2-40B4-BE49-F238E27FC236}">
                <a16:creationId xmlns:a16="http://schemas.microsoft.com/office/drawing/2014/main" id="{377B886F-B08C-CB44-3E8A-F1EF33918302}"/>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B8AD8383-E047-09BC-D294-E34B0A91522D}"/>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960889348"/>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10" name="Google Shape;211;p24">
            <a:extLst>
              <a:ext uri="{FF2B5EF4-FFF2-40B4-BE49-F238E27FC236}">
                <a16:creationId xmlns:a16="http://schemas.microsoft.com/office/drawing/2014/main" id="{07B530FB-F6BB-C9EC-2BD7-89FCBDCA4BF1}"/>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28325A51-CECE-760C-0491-67E09DBC3370}"/>
              </a:ext>
            </a:extLst>
          </p:cNvPr>
          <p:cNvSpPr>
            <a:spLocks noGrp="1"/>
          </p:cNvSpPr>
          <p:nvPr>
            <p:ph type="dt" sz="half" idx="11"/>
          </p:nvPr>
        </p:nvSpPr>
        <p:spPr/>
        <p:txBody>
          <a:bodyPr/>
          <a:lstStyle/>
          <a:p>
            <a:fld id="{45506A11-3F5E-4EAA-BA55-3D27AB7B19E4}" type="datetime1">
              <a:rPr lang="nl-NL" smtClean="0"/>
              <a:t>7-7-2024</a:t>
            </a:fld>
            <a:endParaRPr lang="nl-NL" dirty="0"/>
          </a:p>
        </p:txBody>
      </p:sp>
      <p:sp>
        <p:nvSpPr>
          <p:cNvPr id="8" name="Footer Placeholder 7">
            <a:extLst>
              <a:ext uri="{FF2B5EF4-FFF2-40B4-BE49-F238E27FC236}">
                <a16:creationId xmlns:a16="http://schemas.microsoft.com/office/drawing/2014/main" id="{78DD6AD4-A23E-FD2A-D80F-243B6C0FD361}"/>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0AC6AC12-666F-CAAD-8B90-52C1CB19145B}"/>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544624869"/>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124479906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2BA3616F-B374-4E3E-9548-5E925AD11AFC}" type="datetime1">
              <a:rPr lang="nl-NL" smtClean="0"/>
              <a:t>7-7-2024</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080036593"/>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2D0A1A8D-80A5-1C48-66C7-B59378B9E797}"/>
              </a:ext>
            </a:extLst>
          </p:cNvPr>
          <p:cNvSpPr>
            <a:spLocks noGrp="1"/>
          </p:cNvSpPr>
          <p:nvPr>
            <p:ph type="dt" sz="half" idx="10"/>
          </p:nvPr>
        </p:nvSpPr>
        <p:spPr/>
        <p:txBody>
          <a:bodyPr/>
          <a:lstStyle/>
          <a:p>
            <a:fld id="{7B5A9467-D4FA-4D3A-B9F8-AC9131775A97}" type="datetime1">
              <a:rPr lang="nl-NL" smtClean="0"/>
              <a:t>7-7-2024</a:t>
            </a:fld>
            <a:endParaRPr lang="nl-NL" dirty="0"/>
          </a:p>
        </p:txBody>
      </p:sp>
      <p:sp>
        <p:nvSpPr>
          <p:cNvPr id="8" name="Footer Placeholder 7">
            <a:extLst>
              <a:ext uri="{FF2B5EF4-FFF2-40B4-BE49-F238E27FC236}">
                <a16:creationId xmlns:a16="http://schemas.microsoft.com/office/drawing/2014/main" id="{68C5C02F-8301-6948-C3A2-E82F75EDBB6C}"/>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D686ADA1-87E8-1D32-8A25-C5C5DC9A120E}"/>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011964131"/>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3205AC2C-CC4D-464D-8D0E-A378D5883CBE}" type="datetime1">
              <a:rPr lang="nl-NL" smtClean="0"/>
              <a:t>7-7-2024</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917198095"/>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823945E6-F1D2-473A-8259-6E3AEFB75337}" type="datetime1">
              <a:rPr lang="nl-NL" smtClean="0"/>
              <a:t>7-7-2024</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070745373"/>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Section title and description" preserve="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4F16A691-643D-B320-E73C-BEEE696B4474}"/>
              </a:ext>
            </a:extLst>
          </p:cNvPr>
          <p:cNvSpPr>
            <a:spLocks noGrp="1"/>
          </p:cNvSpPr>
          <p:nvPr>
            <p:ph type="dt" sz="half" idx="13"/>
          </p:nvPr>
        </p:nvSpPr>
        <p:spPr/>
        <p:txBody>
          <a:bodyPr/>
          <a:lstStyle/>
          <a:p>
            <a:fld id="{AD0B6B6B-385D-4C9C-8179-8E5B9F534445}" type="datetime1">
              <a:rPr lang="nl-NL" smtClean="0"/>
              <a:t>7-7-2024</a:t>
            </a:fld>
            <a:endParaRPr lang="nl-NL" dirty="0"/>
          </a:p>
        </p:txBody>
      </p:sp>
      <p:sp>
        <p:nvSpPr>
          <p:cNvPr id="3" name="Footer Placeholder 2">
            <a:extLst>
              <a:ext uri="{FF2B5EF4-FFF2-40B4-BE49-F238E27FC236}">
                <a16:creationId xmlns:a16="http://schemas.microsoft.com/office/drawing/2014/main" id="{F4D88046-8F0B-C15A-601D-FFA4D7AC114A}"/>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3338883325"/>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C41332C0-303D-4957-9804-7A39E8D9BEF4}" type="datetime1">
              <a:rPr lang="nl-NL" smtClean="0"/>
              <a:t>7-7-2024</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791075693"/>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4"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56E58F79-D64A-4B0C-9187-C8B611EF8B87}" type="datetime1">
              <a:rPr lang="nl-NL" smtClean="0"/>
              <a:t>7-7-2024</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093339254"/>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DE9D8B4-9CF8-400A-B36D-4BE18375F042}" type="datetime1">
              <a:rPr lang="nl-NL" smtClean="0"/>
              <a:t>7-7-2024</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362293966"/>
      </p:ext>
    </p:extLst>
  </p:cSld>
  <p:clrMapOvr>
    <a:masterClrMapping/>
  </p:clrMapOvr>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75DDFE41-CC2F-4D28-8657-78D3F3D2E38C}"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971847956"/>
      </p:ext>
    </p:extLst>
  </p:cSld>
  <p:clrMapOvr>
    <a:masterClrMapping/>
  </p:clrMapOvr>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34" name="Google Shape;34;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91C30598-1D38-F5FC-2E21-3B148429B4F3}"/>
              </a:ext>
            </a:extLst>
          </p:cNvPr>
          <p:cNvSpPr>
            <a:spLocks noGrp="1"/>
          </p:cNvSpPr>
          <p:nvPr>
            <p:ph type="dt" sz="half" idx="13"/>
          </p:nvPr>
        </p:nvSpPr>
        <p:spPr/>
        <p:txBody>
          <a:bodyPr/>
          <a:lstStyle/>
          <a:p>
            <a:fld id="{6EF221ED-6AB5-4D85-A918-E961A86BEF01}" type="datetime1">
              <a:rPr lang="nl-NL" smtClean="0"/>
              <a:t>7-7-2024</a:t>
            </a:fld>
            <a:endParaRPr lang="nl-NL" dirty="0"/>
          </a:p>
        </p:txBody>
      </p:sp>
      <p:sp>
        <p:nvSpPr>
          <p:cNvPr id="3" name="Footer Placeholder 2">
            <a:extLst>
              <a:ext uri="{FF2B5EF4-FFF2-40B4-BE49-F238E27FC236}">
                <a16:creationId xmlns:a16="http://schemas.microsoft.com/office/drawing/2014/main" id="{43EFF0FD-7579-054E-43AE-907409CE236A}"/>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610073162"/>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031DFC4C-71E5-4992-97AB-CF2E543D01AB}" type="datetime1">
              <a:rPr lang="nl-NL" smtClean="0"/>
              <a:t>7-7-2024</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14153278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reserve="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r>
              <a:rPr lang="en-US"/>
              <a:t>Click to edit Master title style</a:t>
            </a:r>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r>
              <a:rPr lang="en-US"/>
              <a:t>Click to edit Master subtitle style</a:t>
            </a:r>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pPr lvl="0"/>
            <a:r>
              <a:rPr lang="en-US"/>
              <a:t>Click to edit Master text styles</a:t>
            </a:r>
          </a:p>
        </p:txBody>
      </p:sp>
      <p:sp>
        <p:nvSpPr>
          <p:cNvPr id="4" name="Date Placeholder 3">
            <a:extLst>
              <a:ext uri="{FF2B5EF4-FFF2-40B4-BE49-F238E27FC236}">
                <a16:creationId xmlns:a16="http://schemas.microsoft.com/office/drawing/2014/main" id="{9AB1517C-35AF-6D7B-B0D9-7CA55BD18452}"/>
              </a:ext>
            </a:extLst>
          </p:cNvPr>
          <p:cNvSpPr>
            <a:spLocks noGrp="1"/>
          </p:cNvSpPr>
          <p:nvPr>
            <p:ph type="dt" sz="half" idx="10"/>
          </p:nvPr>
        </p:nvSpPr>
        <p:spPr/>
        <p:txBody>
          <a:bodyPr/>
          <a:lstStyle/>
          <a:p>
            <a:fld id="{5EFC60A2-4653-4442-BFC1-C7633EFC3459}" type="datetime1">
              <a:rPr lang="nl-NL" smtClean="0"/>
              <a:t>7-7-2024</a:t>
            </a:fld>
            <a:endParaRPr lang="nl-NL" dirty="0"/>
          </a:p>
        </p:txBody>
      </p:sp>
      <p:sp>
        <p:nvSpPr>
          <p:cNvPr id="5" name="Footer Placeholder 4">
            <a:extLst>
              <a:ext uri="{FF2B5EF4-FFF2-40B4-BE49-F238E27FC236}">
                <a16:creationId xmlns:a16="http://schemas.microsoft.com/office/drawing/2014/main" id="{1DC3D309-192C-9508-A8FE-CA1E16615306}"/>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E53E7E36-212C-D08D-4D94-FBDB512208EA}"/>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971009682"/>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A5A165CD-EC4A-4B4F-9B5E-14F6DD6A71AF}" type="datetime1">
              <a:rPr lang="nl-NL" smtClean="0"/>
              <a:t>7-7-2024</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894884623"/>
      </p:ext>
    </p:extLst>
  </p:cSld>
  <p:clrMapOvr>
    <a:masterClrMapping/>
  </p:clrMapOvr>
  <p:extLst>
    <p:ext uri="{DCECCB84-F9BA-43D5-87BE-67443E8EF086}">
      <p15:sldGuideLst xmlns:p15="http://schemas.microsoft.com/office/powerpoint/2012/main"/>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B662B5A8-9599-4C85-89D3-095F119D1796}" type="datetime1">
              <a:rPr lang="nl-NL" smtClean="0"/>
              <a:t>7-7-2024</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644763740"/>
      </p:ext>
    </p:extLst>
  </p:cSld>
  <p:clrMapOvr>
    <a:masterClrMapping/>
  </p:clrMapOvr>
  <p:extLst>
    <p:ext uri="{DCECCB84-F9BA-43D5-87BE-67443E8EF086}">
      <p15:sldGuideLst xmlns:p15="http://schemas.microsoft.com/office/powerpoint/2012/main"/>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C186769F-C2BE-4BCE-8B79-63EE35DCEC94}" type="datetime1">
              <a:rPr lang="nl-NL" smtClean="0"/>
              <a:t>7-7-2024</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881844191"/>
      </p:ext>
    </p:extLst>
  </p:cSld>
  <p:clrMapOvr>
    <a:masterClrMapping/>
  </p:clrMapOvr>
  <p:extLst>
    <p:ext uri="{DCECCB84-F9BA-43D5-87BE-67443E8EF086}">
      <p15:sldGuideLst xmlns:p15="http://schemas.microsoft.com/office/powerpoint/2012/main"/>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UA Design (UA)">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C145547C-A39E-4775-8A54-7073B204C21D}"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pic>
        <p:nvPicPr>
          <p:cNvPr id="5" name="Google Shape;165;p17">
            <a:extLst>
              <a:ext uri="{FF2B5EF4-FFF2-40B4-BE49-F238E27FC236}">
                <a16:creationId xmlns:a16="http://schemas.microsoft.com/office/drawing/2014/main" id="{6CED74A4-33A9-933E-A8E1-249DF70F57EF}"/>
              </a:ext>
            </a:extLst>
          </p:cNvPr>
          <p:cNvPicPr preferRelativeResize="0"/>
          <p:nvPr userDrawn="1"/>
        </p:nvPicPr>
        <p:blipFill rotWithShape="1">
          <a:blip r:embed="rId2">
            <a:alphaModFix/>
          </a:blip>
          <a:srcRect l="10276" r="50156" b="14856"/>
          <a:stretch/>
        </p:blipFill>
        <p:spPr>
          <a:xfrm>
            <a:off x="-1" y="0"/>
            <a:ext cx="3619498" cy="4381185"/>
          </a:xfrm>
          <a:prstGeom prst="rect">
            <a:avLst/>
          </a:prstGeom>
          <a:noFill/>
          <a:ln>
            <a:noFill/>
          </a:ln>
        </p:spPr>
      </p:pic>
    </p:spTree>
    <p:extLst>
      <p:ext uri="{BB962C8B-B14F-4D97-AF65-F5344CB8AC3E}">
        <p14:creationId xmlns:p14="http://schemas.microsoft.com/office/powerpoint/2010/main" val="3523982638"/>
      </p:ext>
    </p:extLst>
  </p:cSld>
  <p:clrMapOvr>
    <a:masterClrMapping/>
  </p:clrMapOvr>
  <p:extLst>
    <p:ext uri="{DCECCB84-F9BA-43D5-87BE-67443E8EF086}">
      <p15:sldGuideLst xmlns:p15="http://schemas.microsoft.com/office/powerpoint/2012/main"/>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LTtlRCnt (Small)">
    <p:bg>
      <p:bgRef idx="1001">
        <a:schemeClr val="bg1"/>
      </p:bgRef>
    </p:bg>
    <p:spTree>
      <p:nvGrpSpPr>
        <p:cNvPr id="1" name=""/>
        <p:cNvGrpSpPr/>
        <p:nvPr/>
      </p:nvGrpSpPr>
      <p:grpSpPr>
        <a:xfrm>
          <a:off x="0" y="0"/>
          <a:ext cx="0" cy="0"/>
          <a:chOff x="0" y="0"/>
          <a:chExt cx="0" cy="0"/>
        </a:xfrm>
      </p:grpSpPr>
      <p:pic>
        <p:nvPicPr>
          <p:cNvPr id="2" name="Google Shape;165;p17">
            <a:extLst>
              <a:ext uri="{FF2B5EF4-FFF2-40B4-BE49-F238E27FC236}">
                <a16:creationId xmlns:a16="http://schemas.microsoft.com/office/drawing/2014/main" id="{5137D8C1-FBD2-6AB6-6F93-E652B02F5A99}"/>
              </a:ext>
            </a:extLst>
          </p:cNvPr>
          <p:cNvPicPr preferRelativeResize="0"/>
          <p:nvPr userDrawn="1"/>
        </p:nvPicPr>
        <p:blipFill rotWithShape="1">
          <a:blip r:embed="rId2">
            <a:alphaModFix/>
          </a:blip>
          <a:srcRect l="19" r="19"/>
          <a:stretch/>
        </p:blipFill>
        <p:spPr>
          <a:xfrm>
            <a:off x="0" y="0"/>
            <a:ext cx="9143997" cy="5145587"/>
          </a:xfrm>
          <a:prstGeom prst="rect">
            <a:avLst/>
          </a:prstGeom>
          <a:noFill/>
          <a:ln>
            <a:noFill/>
          </a:ln>
        </p:spPr>
      </p:pic>
      <p:grpSp>
        <p:nvGrpSpPr>
          <p:cNvPr id="9" name="Group 8">
            <a:extLst>
              <a:ext uri="{FF2B5EF4-FFF2-40B4-BE49-F238E27FC236}">
                <a16:creationId xmlns:a16="http://schemas.microsoft.com/office/drawing/2014/main" id="{F2F98FA6-0698-040D-AD30-4B6658439A52}"/>
              </a:ext>
            </a:extLst>
          </p:cNvPr>
          <p:cNvGrpSpPr/>
          <p:nvPr userDrawn="1"/>
        </p:nvGrpSpPr>
        <p:grpSpPr>
          <a:xfrm>
            <a:off x="400050" y="-197350"/>
            <a:ext cx="3746500" cy="4122236"/>
            <a:chOff x="400050" y="-197350"/>
            <a:chExt cx="3746500" cy="4122236"/>
          </a:xfrm>
        </p:grpSpPr>
        <p:sp>
          <p:nvSpPr>
            <p:cNvPr id="10" name="Freeform: Shape 9">
              <a:extLst>
                <a:ext uri="{FF2B5EF4-FFF2-40B4-BE49-F238E27FC236}">
                  <a16:creationId xmlns:a16="http://schemas.microsoft.com/office/drawing/2014/main" id="{9F70220C-8178-01B4-8FAE-62AE7A1064ED}"/>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1" name="Freeform: Shape 10">
              <a:extLst>
                <a:ext uri="{FF2B5EF4-FFF2-40B4-BE49-F238E27FC236}">
                  <a16:creationId xmlns:a16="http://schemas.microsoft.com/office/drawing/2014/main" id="{75BBFEF4-83F5-39C9-EBF3-E3043FE5E095}"/>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B98E8B4-A974-C11F-AF20-0986ADE59681}"/>
              </a:ext>
            </a:extLst>
          </p:cNvPr>
          <p:cNvSpPr>
            <a:spLocks noGrp="1"/>
          </p:cNvSpPr>
          <p:nvPr>
            <p:ph type="dt" sz="half" idx="11"/>
          </p:nvPr>
        </p:nvSpPr>
        <p:spPr/>
        <p:txBody>
          <a:bodyPr/>
          <a:lstStyle/>
          <a:p>
            <a:fld id="{3768177F-834F-4EF4-8F01-67E76C8E9168}" type="datetime1">
              <a:rPr lang="nl-NL" smtClean="0"/>
              <a:t>7-7-2024</a:t>
            </a:fld>
            <a:endParaRPr lang="nl-NL" dirty="0"/>
          </a:p>
        </p:txBody>
      </p:sp>
      <p:sp>
        <p:nvSpPr>
          <p:cNvPr id="6" name="Footer Placeholder 5">
            <a:extLst>
              <a:ext uri="{FF2B5EF4-FFF2-40B4-BE49-F238E27FC236}">
                <a16:creationId xmlns:a16="http://schemas.microsoft.com/office/drawing/2014/main" id="{F4BE426E-9503-043C-6782-6182F349E3DC}"/>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8B322AF8-AAF9-EA21-9A5D-E9E5F19B1944}"/>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8794549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TtlRCnt (Large)">
    <p:spTree>
      <p:nvGrpSpPr>
        <p:cNvPr id="1" name=""/>
        <p:cNvGrpSpPr/>
        <p:nvPr/>
      </p:nvGrpSpPr>
      <p:grpSpPr>
        <a:xfrm>
          <a:off x="0" y="0"/>
          <a:ext cx="0" cy="0"/>
          <a:chOff x="0" y="0"/>
          <a:chExt cx="0" cy="0"/>
        </a:xfrm>
      </p:grpSpPr>
      <p:pic>
        <p:nvPicPr>
          <p:cNvPr id="3" name="Google Shape;165;p17">
            <a:extLst>
              <a:ext uri="{FF2B5EF4-FFF2-40B4-BE49-F238E27FC236}">
                <a16:creationId xmlns:a16="http://schemas.microsoft.com/office/drawing/2014/main" id="{80660C22-5803-F021-0D1D-0297FFB058EA}"/>
              </a:ext>
            </a:extLst>
          </p:cNvPr>
          <p:cNvPicPr preferRelativeResize="0">
            <a:picLocks/>
          </p:cNvPicPr>
          <p:nvPr userDrawn="1"/>
        </p:nvPicPr>
        <p:blipFill rotWithShape="1">
          <a:blip r:embed="rId2">
            <a:alphaModFix/>
          </a:blip>
          <a:srcRect l="19" r="19"/>
          <a:stretch/>
        </p:blipFill>
        <p:spPr>
          <a:xfrm>
            <a:off x="0" y="0"/>
            <a:ext cx="9143997" cy="5145587"/>
          </a:xfrm>
          <a:prstGeom prst="rect">
            <a:avLst/>
          </a:prstGeom>
          <a:noFill/>
          <a:ln>
            <a:noFill/>
          </a:ln>
        </p:spPr>
      </p:pic>
      <p:sp>
        <p:nvSpPr>
          <p:cNvPr id="4" name="Freeform: Shape 3">
            <a:extLst>
              <a:ext uri="{FF2B5EF4-FFF2-40B4-BE49-F238E27FC236}">
                <a16:creationId xmlns:a16="http://schemas.microsoft.com/office/drawing/2014/main" id="{E41355AD-C399-9798-996B-E687E36C242F}"/>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Date Placeholder 1">
            <a:extLst>
              <a:ext uri="{FF2B5EF4-FFF2-40B4-BE49-F238E27FC236}">
                <a16:creationId xmlns:a16="http://schemas.microsoft.com/office/drawing/2014/main" id="{0C662C65-BBF2-533A-DBBE-0E39E84AB5E1}"/>
              </a:ext>
            </a:extLst>
          </p:cNvPr>
          <p:cNvSpPr>
            <a:spLocks noGrp="1"/>
          </p:cNvSpPr>
          <p:nvPr>
            <p:ph type="dt" sz="half" idx="11"/>
          </p:nvPr>
        </p:nvSpPr>
        <p:spPr/>
        <p:txBody>
          <a:bodyPr/>
          <a:lstStyle/>
          <a:p>
            <a:fld id="{707FF682-6177-4B99-AFED-5D660B6A65E7}" type="datetime1">
              <a:rPr lang="nl-NL" smtClean="0"/>
              <a:t>7-7-2024</a:t>
            </a:fld>
            <a:endParaRPr lang="nl-NL" dirty="0"/>
          </a:p>
        </p:txBody>
      </p:sp>
      <p:sp>
        <p:nvSpPr>
          <p:cNvPr id="6" name="Footer Placeholder 5">
            <a:extLst>
              <a:ext uri="{FF2B5EF4-FFF2-40B4-BE49-F238E27FC236}">
                <a16:creationId xmlns:a16="http://schemas.microsoft.com/office/drawing/2014/main" id="{64876F47-FE8C-CE61-E532-93553D9BD54A}"/>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BCF7327B-2772-9B64-E337-E35677745E4D}"/>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608657126"/>
      </p:ext>
    </p:extLst>
  </p:cSld>
  <p:clrMapOvr>
    <a:masterClrMapping/>
  </p:clrMapOvr>
  <p:extLst>
    <p:ext uri="{DCECCB84-F9BA-43D5-87BE-67443E8EF086}">
      <p15:sldGuideLst xmlns:p15="http://schemas.microsoft.com/office/powerpoint/2012/main"/>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LTtlRCnt (Down)">
    <p:spTree>
      <p:nvGrpSpPr>
        <p:cNvPr id="1" name=""/>
        <p:cNvGrpSpPr/>
        <p:nvPr/>
      </p:nvGrpSpPr>
      <p:grpSpPr>
        <a:xfrm>
          <a:off x="0" y="0"/>
          <a:ext cx="0" cy="0"/>
          <a:chOff x="0" y="0"/>
          <a:chExt cx="0" cy="0"/>
        </a:xfrm>
      </p:grpSpPr>
      <p:pic>
        <p:nvPicPr>
          <p:cNvPr id="6" name="Google Shape;165;p17">
            <a:extLst>
              <a:ext uri="{FF2B5EF4-FFF2-40B4-BE49-F238E27FC236}">
                <a16:creationId xmlns:a16="http://schemas.microsoft.com/office/drawing/2014/main" id="{6BC2CFC5-66D0-698D-0352-3B94678857C1}"/>
              </a:ext>
            </a:extLst>
          </p:cNvPr>
          <p:cNvPicPr preferRelativeResize="0">
            <a:picLocks/>
          </p:cNvPicPr>
          <p:nvPr userDrawn="1"/>
        </p:nvPicPr>
        <p:blipFill rotWithShape="1">
          <a:blip r:embed="rId2">
            <a:alphaModFix/>
          </a:blip>
          <a:srcRect l="19" r="19"/>
          <a:stretch/>
        </p:blipFill>
        <p:spPr>
          <a:xfrm>
            <a:off x="0" y="0"/>
            <a:ext cx="9143997" cy="5145587"/>
          </a:xfrm>
          <a:prstGeom prst="rect">
            <a:avLst/>
          </a:prstGeom>
          <a:noFill/>
          <a:ln>
            <a:noFill/>
          </a:ln>
        </p:spPr>
      </p:pic>
      <p:sp>
        <p:nvSpPr>
          <p:cNvPr id="10" name="Freeform: Shape 9">
            <a:extLst>
              <a:ext uri="{FF2B5EF4-FFF2-40B4-BE49-F238E27FC236}">
                <a16:creationId xmlns:a16="http://schemas.microsoft.com/office/drawing/2014/main" id="{4B793DB1-8AD4-821F-5566-479F559E0C34}"/>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2" name="Date Placeholder 1">
            <a:extLst>
              <a:ext uri="{FF2B5EF4-FFF2-40B4-BE49-F238E27FC236}">
                <a16:creationId xmlns:a16="http://schemas.microsoft.com/office/drawing/2014/main" id="{F478EBFE-9814-237F-2FAC-B239BA5D1FEC}"/>
              </a:ext>
            </a:extLst>
          </p:cNvPr>
          <p:cNvSpPr>
            <a:spLocks noGrp="1"/>
          </p:cNvSpPr>
          <p:nvPr>
            <p:ph type="dt" sz="half" idx="11"/>
          </p:nvPr>
        </p:nvSpPr>
        <p:spPr/>
        <p:txBody>
          <a:bodyPr/>
          <a:lstStyle/>
          <a:p>
            <a:fld id="{54F36792-22CF-4A32-9F8E-7F5AFD23C2FD}" type="datetime1">
              <a:rPr lang="nl-NL" smtClean="0"/>
              <a:t>7-7-2024</a:t>
            </a:fld>
            <a:endParaRPr lang="nl-NL" dirty="0"/>
          </a:p>
        </p:txBody>
      </p:sp>
      <p:sp>
        <p:nvSpPr>
          <p:cNvPr id="3" name="Footer Placeholder 2">
            <a:extLst>
              <a:ext uri="{FF2B5EF4-FFF2-40B4-BE49-F238E27FC236}">
                <a16:creationId xmlns:a16="http://schemas.microsoft.com/office/drawing/2014/main" id="{039B4A8A-F450-2745-13DA-95A21A66011C}"/>
              </a:ext>
            </a:extLst>
          </p:cNvPr>
          <p:cNvSpPr>
            <a:spLocks noGrp="1"/>
          </p:cNvSpPr>
          <p:nvPr>
            <p:ph type="ftr" sz="quarter" idx="12"/>
          </p:nvPr>
        </p:nvSpPr>
        <p:spPr/>
        <p:txBody>
          <a:bodyPr/>
          <a:lstStyle/>
          <a:p>
            <a:endParaRPr lang="nl-NL" dirty="0"/>
          </a:p>
        </p:txBody>
      </p:sp>
      <p:sp>
        <p:nvSpPr>
          <p:cNvPr id="4" name="Slide Number Placeholder 3">
            <a:extLst>
              <a:ext uri="{FF2B5EF4-FFF2-40B4-BE49-F238E27FC236}">
                <a16:creationId xmlns:a16="http://schemas.microsoft.com/office/drawing/2014/main" id="{3328077D-5F6B-3C29-78B1-BA77E3C1F7A7}"/>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079361265"/>
      </p:ext>
    </p:extLst>
  </p:cSld>
  <p:clrMapOvr>
    <a:masterClrMapping/>
  </p:clrMapOvr>
  <p:extLst>
    <p:ext uri="{DCECCB84-F9BA-43D5-87BE-67443E8EF086}">
      <p15:sldGuideLst xmlns:p15="http://schemas.microsoft.com/office/powerpoint/2012/main"/>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Left Conten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Date Placeholder 2">
            <a:extLst>
              <a:ext uri="{FF2B5EF4-FFF2-40B4-BE49-F238E27FC236}">
                <a16:creationId xmlns:a16="http://schemas.microsoft.com/office/drawing/2014/main" id="{EEC34D9A-311A-F5FC-20B5-786DE5821B95}"/>
              </a:ext>
            </a:extLst>
          </p:cNvPr>
          <p:cNvSpPr>
            <a:spLocks noGrp="1"/>
          </p:cNvSpPr>
          <p:nvPr>
            <p:ph type="dt" sz="half" idx="11"/>
          </p:nvPr>
        </p:nvSpPr>
        <p:spPr/>
        <p:txBody>
          <a:bodyPr/>
          <a:lstStyle/>
          <a:p>
            <a:fld id="{DD1E0133-7BCD-40F1-BC4C-0031F094AA43}" type="datetime1">
              <a:rPr lang="nl-NL" smtClean="0"/>
              <a:t>7-7-2024</a:t>
            </a:fld>
            <a:endParaRPr lang="nl-NL" dirty="0"/>
          </a:p>
        </p:txBody>
      </p:sp>
      <p:sp>
        <p:nvSpPr>
          <p:cNvPr id="4" name="Footer Placeholder 3">
            <a:extLst>
              <a:ext uri="{FF2B5EF4-FFF2-40B4-BE49-F238E27FC236}">
                <a16:creationId xmlns:a16="http://schemas.microsoft.com/office/drawing/2014/main" id="{0A2D9B58-DB5D-265E-665B-C3F208C61C01}"/>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CE784FF1-D1CF-C5C8-7FB0-FB9DD721A06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94946462"/>
      </p:ext>
    </p:extLst>
  </p:cSld>
  <p:clrMapOvr>
    <a:masterClrMapping/>
  </p:clrMapOvr>
  <p:extLst>
    <p:ext uri="{DCECCB84-F9BA-43D5-87BE-67443E8EF086}">
      <p15:sldGuideLst xmlns:p15="http://schemas.microsoft.com/office/powerpoint/2012/main"/>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10" name="Google Shape;77;p5">
            <a:extLst>
              <a:ext uri="{FF2B5EF4-FFF2-40B4-BE49-F238E27FC236}">
                <a16:creationId xmlns:a16="http://schemas.microsoft.com/office/drawing/2014/main" id="{B3900A26-6EE8-C8FA-36C8-63B6697F0729}"/>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3" name="Date Placeholder 2">
            <a:extLst>
              <a:ext uri="{FF2B5EF4-FFF2-40B4-BE49-F238E27FC236}">
                <a16:creationId xmlns:a16="http://schemas.microsoft.com/office/drawing/2014/main" id="{8E31C18F-745D-62F4-6400-785DCCF14CD0}"/>
              </a:ext>
            </a:extLst>
          </p:cNvPr>
          <p:cNvSpPr>
            <a:spLocks noGrp="1"/>
          </p:cNvSpPr>
          <p:nvPr>
            <p:ph type="dt" sz="half" idx="11"/>
          </p:nvPr>
        </p:nvSpPr>
        <p:spPr/>
        <p:txBody>
          <a:bodyPr/>
          <a:lstStyle/>
          <a:p>
            <a:fld id="{9D72A090-3A94-4A90-B1CD-7146A5FA2628}" type="datetime1">
              <a:rPr lang="nl-NL" smtClean="0"/>
              <a:t>7-7-2024</a:t>
            </a:fld>
            <a:endParaRPr lang="nl-NL" dirty="0"/>
          </a:p>
        </p:txBody>
      </p:sp>
      <p:sp>
        <p:nvSpPr>
          <p:cNvPr id="4" name="Footer Placeholder 3">
            <a:extLst>
              <a:ext uri="{FF2B5EF4-FFF2-40B4-BE49-F238E27FC236}">
                <a16:creationId xmlns:a16="http://schemas.microsoft.com/office/drawing/2014/main" id="{9FE704CA-FD68-1C53-7F12-B09B9ED24CED}"/>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FBC768E4-D797-D7EF-9B64-F48FAF0927DC}"/>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712392809"/>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FF71A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1CAC4430-FD9E-1C47-AE19-1C533D712A49}"/>
              </a:ext>
            </a:extLst>
          </p:cNvPr>
          <p:cNvSpPr>
            <a:spLocks noGrp="1"/>
          </p:cNvSpPr>
          <p:nvPr>
            <p:ph type="dt" sz="half" idx="11"/>
          </p:nvPr>
        </p:nvSpPr>
        <p:spPr/>
        <p:txBody>
          <a:bodyPr/>
          <a:lstStyle/>
          <a:p>
            <a:fld id="{24830880-5C67-4639-8B44-F73E7BE0B377}" type="datetime1">
              <a:rPr lang="nl-NL" smtClean="0"/>
              <a:t>7-7-2024</a:t>
            </a:fld>
            <a:endParaRPr lang="nl-NL" dirty="0"/>
          </a:p>
        </p:txBody>
      </p:sp>
      <p:sp>
        <p:nvSpPr>
          <p:cNvPr id="6" name="Footer Placeholder 5">
            <a:extLst>
              <a:ext uri="{FF2B5EF4-FFF2-40B4-BE49-F238E27FC236}">
                <a16:creationId xmlns:a16="http://schemas.microsoft.com/office/drawing/2014/main" id="{220E1404-AD43-854D-C113-DCFBF0695D59}"/>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50B1A2B2-4D6B-8737-52BE-EAB047A545A9}"/>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15244289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p>
            <a:r>
              <a:rPr lang="en-US"/>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F619AF35-4976-4B3E-96E1-51CA7C9C3E63}" type="datetime1">
              <a:rPr lang="nl-NL" smtClean="0"/>
              <a:t>7-7-2024</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90237887"/>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FF71A8"/>
          </a:solidFill>
          <a:ln w="1397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33DB7C17-F48E-3265-0334-D0C0AFE7FEC9}"/>
              </a:ext>
            </a:extLst>
          </p:cNvPr>
          <p:cNvSpPr>
            <a:spLocks noGrp="1"/>
          </p:cNvSpPr>
          <p:nvPr>
            <p:ph type="dt" sz="half" idx="11"/>
          </p:nvPr>
        </p:nvSpPr>
        <p:spPr/>
        <p:txBody>
          <a:bodyPr/>
          <a:lstStyle/>
          <a:p>
            <a:fld id="{B05237E0-346E-408D-9CA4-249F9BDF90E5}" type="datetime1">
              <a:rPr lang="nl-NL" smtClean="0"/>
              <a:t>7-7-2024</a:t>
            </a:fld>
            <a:endParaRPr lang="nl-NL" dirty="0"/>
          </a:p>
        </p:txBody>
      </p:sp>
      <p:sp>
        <p:nvSpPr>
          <p:cNvPr id="6" name="Footer Placeholder 5">
            <a:extLst>
              <a:ext uri="{FF2B5EF4-FFF2-40B4-BE49-F238E27FC236}">
                <a16:creationId xmlns:a16="http://schemas.microsoft.com/office/drawing/2014/main" id="{88DA2773-8DA1-82BE-B13F-83FF67F115D3}"/>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C1FA4CBF-B81A-760F-FDDF-E3B3309FEB6C}"/>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904614238"/>
      </p:ext>
    </p:extLst>
  </p:cSld>
  <p:clrMapOvr>
    <a:masterClrMapping/>
  </p:clrMapOvr>
  <p:extLst>
    <p:ext uri="{DCECCB84-F9BA-43D5-87BE-67443E8EF086}">
      <p15:sldGuideLst xmlns:p15="http://schemas.microsoft.com/office/powerpoint/2012/main">
        <p15:guide id="3" pos="2653">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Right Content (Alt-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90F8878-2833-C51E-477C-4334F9602B4E}"/>
              </a:ext>
            </a:extLst>
          </p:cNvPr>
          <p:cNvGrpSpPr/>
          <p:nvPr userDrawn="1"/>
        </p:nvGrpSpPr>
        <p:grpSpPr>
          <a:xfrm>
            <a:off x="0" y="0"/>
            <a:ext cx="9144000" cy="5145584"/>
            <a:chOff x="0" y="0"/>
            <a:chExt cx="9144000" cy="5145584"/>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l="8310" t="18" r="43652" b="28"/>
            <a:stretch/>
          </p:blipFill>
          <p:spPr>
            <a:xfrm>
              <a:off x="0" y="0"/>
              <a:ext cx="4392614" cy="5145582"/>
            </a:xfrm>
            <a:prstGeom prst="rect">
              <a:avLst/>
            </a:prstGeom>
            <a:noFill/>
            <a:ln>
              <a:noFill/>
            </a:ln>
          </p:spPr>
        </p:pic>
        <p:pic>
          <p:nvPicPr>
            <p:cNvPr id="3" name="Google Shape;91;p7">
              <a:extLst>
                <a:ext uri="{FF2B5EF4-FFF2-40B4-BE49-F238E27FC236}">
                  <a16:creationId xmlns:a16="http://schemas.microsoft.com/office/drawing/2014/main" id="{92B831E5-2069-3C12-259A-F2215EF60D32}"/>
                </a:ext>
              </a:extLst>
            </p:cNvPr>
            <p:cNvPicPr preferRelativeResize="0"/>
            <p:nvPr userDrawn="1"/>
          </p:nvPicPr>
          <p:blipFill rotWithShape="1">
            <a:blip r:embed="rId3">
              <a:alphaModFix/>
            </a:blip>
            <a:srcRect l="48039" r="19"/>
            <a:stretch/>
          </p:blipFill>
          <p:spPr>
            <a:xfrm>
              <a:off x="4392613" y="0"/>
              <a:ext cx="4751387" cy="5145584"/>
            </a:xfrm>
            <a:prstGeom prst="rect">
              <a:avLst/>
            </a:prstGeom>
            <a:noFill/>
            <a:ln>
              <a:noFill/>
            </a:ln>
          </p:spPr>
        </p:pic>
      </p:grpSp>
      <p:sp>
        <p:nvSpPr>
          <p:cNvPr id="2" name="Freeform: Shape 1">
            <a:extLst>
              <a:ext uri="{FF2B5EF4-FFF2-40B4-BE49-F238E27FC236}">
                <a16:creationId xmlns:a16="http://schemas.microsoft.com/office/drawing/2014/main" id="{3503BE0B-2258-CA51-1547-F216A4F41D3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698B8B92-6C21-5DDE-2924-F22F04FA2EDD}"/>
              </a:ext>
            </a:extLst>
          </p:cNvPr>
          <p:cNvSpPr>
            <a:spLocks noGrp="1"/>
          </p:cNvSpPr>
          <p:nvPr>
            <p:ph type="dt" sz="half" idx="11"/>
          </p:nvPr>
        </p:nvSpPr>
        <p:spPr/>
        <p:txBody>
          <a:bodyPr/>
          <a:lstStyle/>
          <a:p>
            <a:fld id="{0597EAFB-61A3-45A5-B4B3-06586E3571F6}" type="datetime1">
              <a:rPr lang="nl-NL" smtClean="0"/>
              <a:t>7-7-2024</a:t>
            </a:fld>
            <a:endParaRPr lang="nl-NL" dirty="0"/>
          </a:p>
        </p:txBody>
      </p:sp>
      <p:sp>
        <p:nvSpPr>
          <p:cNvPr id="6" name="Footer Placeholder 5">
            <a:extLst>
              <a:ext uri="{FF2B5EF4-FFF2-40B4-BE49-F238E27FC236}">
                <a16:creationId xmlns:a16="http://schemas.microsoft.com/office/drawing/2014/main" id="{6D7DB09C-F270-B97F-8017-99E90D3F94EC}"/>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B54B827E-2A57-CCEE-7930-86BBF2F498F3}"/>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63528709"/>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2" name="Google Shape;77;p5">
            <a:extLst>
              <a:ext uri="{FF2B5EF4-FFF2-40B4-BE49-F238E27FC236}">
                <a16:creationId xmlns:a16="http://schemas.microsoft.com/office/drawing/2014/main" id="{EB305E3C-3CDD-78FD-A6F2-76A7FC1AF80E}"/>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7B2486C-9D3B-5EC1-0910-01DD545B878A}"/>
              </a:ext>
            </a:extLst>
          </p:cNvPr>
          <p:cNvSpPr>
            <a:spLocks noGrp="1"/>
          </p:cNvSpPr>
          <p:nvPr>
            <p:ph type="dt" sz="half" idx="11"/>
          </p:nvPr>
        </p:nvSpPr>
        <p:spPr/>
        <p:txBody>
          <a:bodyPr/>
          <a:lstStyle/>
          <a:p>
            <a:fld id="{1D4049CD-C633-4AD7-A32B-C8F92312BFA2}" type="datetime1">
              <a:rPr lang="nl-NL" smtClean="0"/>
              <a:t>7-7-2024</a:t>
            </a:fld>
            <a:endParaRPr lang="nl-NL" dirty="0"/>
          </a:p>
        </p:txBody>
      </p:sp>
      <p:sp>
        <p:nvSpPr>
          <p:cNvPr id="5" name="Footer Placeholder 4">
            <a:extLst>
              <a:ext uri="{FF2B5EF4-FFF2-40B4-BE49-F238E27FC236}">
                <a16:creationId xmlns:a16="http://schemas.microsoft.com/office/drawing/2014/main" id="{377B886F-B08C-CB44-3E8A-F1EF33918302}"/>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B8AD8383-E047-09BC-D294-E34B0A91522D}"/>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219808364"/>
      </p:ext>
    </p:extLst>
  </p:cSld>
  <p:clrMapOvr>
    <a:masterClrMapping/>
  </p:clrMapOvr>
  <p:extLst>
    <p:ext uri="{DCECCB84-F9BA-43D5-87BE-67443E8EF086}">
      <p15:sldGuideLst xmlns:p15="http://schemas.microsoft.com/office/powerpoint/2012/main"/>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20" name="Google Shape;77;p5">
            <a:extLst>
              <a:ext uri="{FF2B5EF4-FFF2-40B4-BE49-F238E27FC236}">
                <a16:creationId xmlns:a16="http://schemas.microsoft.com/office/drawing/2014/main" id="{82255D69-F9A8-3D1C-ED93-6CE0FA4B7C4C}"/>
              </a:ext>
            </a:extLst>
          </p:cNvPr>
          <p:cNvPicPr preferRelativeResize="0"/>
          <p:nvPr userDrawn="1"/>
        </p:nvPicPr>
        <p:blipFill rotWithShape="1">
          <a:blip r:embed="rId2">
            <a:alphaModFix/>
          </a:blip>
          <a:srcRect t="19" b="28"/>
          <a:stretch/>
        </p:blipFill>
        <p:spPr>
          <a:xfrm>
            <a:off x="0" y="0"/>
            <a:ext cx="9143997" cy="5145582"/>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FF71A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28325A51-CECE-760C-0491-67E09DBC3370}"/>
              </a:ext>
            </a:extLst>
          </p:cNvPr>
          <p:cNvSpPr>
            <a:spLocks noGrp="1"/>
          </p:cNvSpPr>
          <p:nvPr>
            <p:ph type="dt" sz="half" idx="11"/>
          </p:nvPr>
        </p:nvSpPr>
        <p:spPr/>
        <p:txBody>
          <a:bodyPr/>
          <a:lstStyle/>
          <a:p>
            <a:fld id="{45506A11-3F5E-4EAA-BA55-3D27AB7B19E4}" type="datetime1">
              <a:rPr lang="nl-NL" smtClean="0"/>
              <a:t>7-7-2024</a:t>
            </a:fld>
            <a:endParaRPr lang="nl-NL" dirty="0"/>
          </a:p>
        </p:txBody>
      </p:sp>
      <p:sp>
        <p:nvSpPr>
          <p:cNvPr id="8" name="Footer Placeholder 7">
            <a:extLst>
              <a:ext uri="{FF2B5EF4-FFF2-40B4-BE49-F238E27FC236}">
                <a16:creationId xmlns:a16="http://schemas.microsoft.com/office/drawing/2014/main" id="{78DD6AD4-A23E-FD2A-D80F-243B6C0FD361}"/>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0AC6AC12-666F-CAAD-8B90-52C1CB19145B}"/>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374129140"/>
      </p:ext>
    </p:extLst>
  </p:cSld>
  <p:clrMapOvr>
    <a:masterClrMapping/>
  </p:clrMapOvr>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3665550981"/>
      </p:ext>
    </p:extLst>
  </p:cSld>
  <p:clrMapOvr>
    <a:masterClrMapping/>
  </p:clrMapOvr>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F1D38B96-6CB4-4A85-22C7-BF775FE81C4B}"/>
              </a:ext>
            </a:extLst>
          </p:cNvPr>
          <p:cNvSpPr>
            <a:spLocks noGrp="1"/>
          </p:cNvSpPr>
          <p:nvPr>
            <p:ph type="dt" sz="half" idx="10"/>
          </p:nvPr>
        </p:nvSpPr>
        <p:spPr/>
        <p:txBody>
          <a:bodyPr/>
          <a:lstStyle/>
          <a:p>
            <a:fld id="{70F8C7FB-5A31-42F4-AB68-E4B891E8551B}" type="datetime1">
              <a:rPr lang="nl-NL" smtClean="0"/>
              <a:t>7-7-2024</a:t>
            </a:fld>
            <a:endParaRPr lang="nl-NL" dirty="0"/>
          </a:p>
        </p:txBody>
      </p:sp>
      <p:sp>
        <p:nvSpPr>
          <p:cNvPr id="8" name="Footer Placeholder 7">
            <a:extLst>
              <a:ext uri="{FF2B5EF4-FFF2-40B4-BE49-F238E27FC236}">
                <a16:creationId xmlns:a16="http://schemas.microsoft.com/office/drawing/2014/main" id="{143A6BCA-D220-2AA9-0FFE-EF72AF48A3F6}"/>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C189D006-30F6-7B58-3466-9E23863FAB2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516552544"/>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B8B17B7E-3512-4731-A8F4-4FC067F6E1F9}" type="datetime1">
              <a:rPr lang="nl-NL" smtClean="0"/>
              <a:t>7-7-2024</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14698414"/>
      </p:ext>
    </p:extLst>
  </p:cSld>
  <p:clrMapOvr>
    <a:masterClrMapping/>
  </p:clrMapOvr>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E8B3D91D-6DB1-4865-ADCD-C04172C325DF}" type="datetime1">
              <a:rPr lang="nl-NL" smtClean="0"/>
              <a:t>7-7-2024</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749843291"/>
      </p:ext>
    </p:extLst>
  </p:cSld>
  <p:clrMapOvr>
    <a:masterClrMapping/>
  </p:clrMapOvr>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Section title and description" preserve="1" userDrawn="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solidFill>
                  <a:schemeClr val="tx1"/>
                </a:solidFil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DBCB3FA8-9C56-8C43-AD63-2853D1F8B745}"/>
              </a:ext>
            </a:extLst>
          </p:cNvPr>
          <p:cNvSpPr>
            <a:spLocks noGrp="1"/>
          </p:cNvSpPr>
          <p:nvPr>
            <p:ph type="dt" sz="half" idx="13"/>
          </p:nvPr>
        </p:nvSpPr>
        <p:spPr/>
        <p:txBody>
          <a:bodyPr/>
          <a:lstStyle/>
          <a:p>
            <a:fld id="{49E52A77-B2B1-4127-A93C-10C7AA250AFA}" type="datetime1">
              <a:rPr lang="nl-NL" smtClean="0"/>
              <a:t>7-7-2024</a:t>
            </a:fld>
            <a:endParaRPr lang="nl-NL" dirty="0"/>
          </a:p>
        </p:txBody>
      </p:sp>
      <p:sp>
        <p:nvSpPr>
          <p:cNvPr id="3" name="Footer Placeholder 2">
            <a:extLst>
              <a:ext uri="{FF2B5EF4-FFF2-40B4-BE49-F238E27FC236}">
                <a16:creationId xmlns:a16="http://schemas.microsoft.com/office/drawing/2014/main" id="{88804E7E-B44F-9AC7-0430-174386C63D41}"/>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2959138373"/>
      </p:ext>
    </p:extLst>
  </p:cSld>
  <p:clrMapOvr>
    <a:masterClrMapping/>
  </p:clrMapOvr>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81BEADD7-778F-40BA-93D4-030234218713}" type="datetime1">
              <a:rPr lang="nl-NL" smtClean="0"/>
              <a:t>7-7-2024</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5895068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p>
            <a:r>
              <a:rPr lang="en-US"/>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lvl1pPr>
            <a:lvl2pPr>
              <a:defRPr sz="1400"/>
            </a:lvl2pPr>
            <a:lvl3pPr>
              <a:defRPr sz="1200"/>
            </a:lvl3pPr>
            <a:lvl4pPr>
              <a:defRPr sz="11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2" cy="360363"/>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lvl1pPr>
            <a:lvl2pPr>
              <a:defRPr sz="1400"/>
            </a:lvl2pPr>
            <a:lvl3pPr>
              <a:defRPr sz="1200"/>
            </a:lvl3pPr>
            <a:lvl4pPr>
              <a:defRPr sz="11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A06406B2-C9DC-4BB9-9D60-694F31A72FD6}" type="datetime1">
              <a:rPr lang="nl-NL" smtClean="0"/>
              <a:t>7-7-2024</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758567304"/>
      </p:ext>
    </p:extLst>
  </p:cSld>
  <p:clrMapOvr>
    <a:masterClrMapping/>
  </p:clrMapOvr>
  <p:extLst>
    <p:ext uri="{DCECCB84-F9BA-43D5-87BE-67443E8EF086}">
      <p15:sldGuideLst xmlns:p15="http://schemas.microsoft.com/office/powerpoint/2012/main"/>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4"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F3A392EB-AAE1-42AF-A078-C1661C9D9B10}" type="datetime1">
              <a:rPr lang="nl-NL" smtClean="0"/>
              <a:t>7-7-2024</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04492626"/>
      </p:ext>
    </p:extLst>
  </p:cSld>
  <p:clrMapOvr>
    <a:masterClrMapping/>
  </p:clrMapOvr>
  <p:extLst>
    <p:ext uri="{DCECCB84-F9BA-43D5-87BE-67443E8EF086}">
      <p15:sldGuideLst xmlns:p15="http://schemas.microsoft.com/office/powerpoint/2012/main"/>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56BA747-82F6-403E-A549-DBE04D77CCE4}" type="datetime1">
              <a:rPr lang="nl-NL" smtClean="0"/>
              <a:t>7-7-2024</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495789914"/>
      </p:ext>
    </p:extLst>
  </p:cSld>
  <p:clrMapOvr>
    <a:masterClrMapping/>
  </p:clrMapOvr>
  <p:extLst>
    <p:ext uri="{DCECCB84-F9BA-43D5-87BE-67443E8EF086}">
      <p15:sldGuideLst xmlns:p15="http://schemas.microsoft.com/office/powerpoint/2012/main"/>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A76341B7-1BA5-48D1-ACEE-63CC2629DB02}"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387737912"/>
      </p:ext>
    </p:extLst>
  </p:cSld>
  <p:clrMapOvr>
    <a:masterClrMapping/>
  </p:clrMapOvr>
  <p:extLst>
    <p:ext uri="{DCECCB84-F9BA-43D5-87BE-67443E8EF086}">
      <p15:sldGuideLst xmlns:p15="http://schemas.microsoft.com/office/powerpoint/2012/main"/>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4" name="Date Placeholder 3">
            <a:extLst>
              <a:ext uri="{FF2B5EF4-FFF2-40B4-BE49-F238E27FC236}">
                <a16:creationId xmlns:a16="http://schemas.microsoft.com/office/drawing/2014/main" id="{C58F57E5-F9E0-8615-6571-F043A77662CA}"/>
              </a:ext>
            </a:extLst>
          </p:cNvPr>
          <p:cNvSpPr>
            <a:spLocks noGrp="1"/>
          </p:cNvSpPr>
          <p:nvPr>
            <p:ph type="dt" sz="half" idx="10"/>
          </p:nvPr>
        </p:nvSpPr>
        <p:spPr/>
        <p:txBody>
          <a:bodyPr/>
          <a:lstStyle/>
          <a:p>
            <a:fld id="{B761CCD2-A7AB-4E7D-8D07-DEF5096B5028}" type="datetime1">
              <a:rPr lang="nl-NL" smtClean="0"/>
              <a:t>7-7-2024</a:t>
            </a:fld>
            <a:endParaRPr lang="nl-NL" dirty="0"/>
          </a:p>
        </p:txBody>
      </p:sp>
      <p:sp>
        <p:nvSpPr>
          <p:cNvPr id="5" name="Footer Placeholder 4">
            <a:extLst>
              <a:ext uri="{FF2B5EF4-FFF2-40B4-BE49-F238E27FC236}">
                <a16:creationId xmlns:a16="http://schemas.microsoft.com/office/drawing/2014/main" id="{5CDCA9FA-BF07-8657-C14D-977F65FD7C9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43FAA684-DCDC-AD4E-0BDC-D25D936014FC}"/>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045173581"/>
      </p:ext>
    </p:extLst>
  </p:cSld>
  <p:clrMapOvr>
    <a:masterClrMapping/>
  </p:clrMapOvr>
  <p:extLst>
    <p:ext uri="{DCECCB84-F9BA-43D5-87BE-67443E8EF086}">
      <p15:sldGuideLst xmlns:p15="http://schemas.microsoft.com/office/powerpoint/2012/main"/>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1B6D0222-0AAA-45B0-8C64-7DDC357C6C21}" type="datetime1">
              <a:rPr lang="nl-NL" smtClean="0"/>
              <a:t>7-7-2024</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765811778"/>
      </p:ext>
    </p:extLst>
  </p:cSld>
  <p:clrMapOvr>
    <a:masterClrMapping/>
  </p:clrMapOvr>
  <p:extLst>
    <p:ext uri="{DCECCB84-F9BA-43D5-87BE-67443E8EF086}">
      <p15:sldGuideLst xmlns:p15="http://schemas.microsoft.com/office/powerpoint/2012/main"/>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ED42743B-047B-4C97-BC3D-5D27EE934298}" type="datetime1">
              <a:rPr lang="nl-NL" smtClean="0"/>
              <a:t>7-7-2024</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20755945"/>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02BC0-9D33-489C-ABBC-34B5E508CCA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Vertical Text Placeholder 2">
            <a:extLst>
              <a:ext uri="{FF2B5EF4-FFF2-40B4-BE49-F238E27FC236}">
                <a16:creationId xmlns:a16="http://schemas.microsoft.com/office/drawing/2014/main" id="{E1AD2BED-FE35-D900-7748-74948367476E}"/>
              </a:ext>
            </a:extLst>
          </p:cNvPr>
          <p:cNvSpPr>
            <a:spLocks noGrp="1"/>
          </p:cNvSpPr>
          <p:nvPr>
            <p:ph type="body" orient="vert" idx="1"/>
          </p:nvPr>
        </p:nvSpPr>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485105D5-D669-1FE2-4A3A-4C52C036C660}"/>
              </a:ext>
            </a:extLst>
          </p:cNvPr>
          <p:cNvSpPr>
            <a:spLocks noGrp="1"/>
          </p:cNvSpPr>
          <p:nvPr>
            <p:ph type="dt" sz="half" idx="10"/>
          </p:nvPr>
        </p:nvSpPr>
        <p:spPr/>
        <p:txBody>
          <a:bodyPr/>
          <a:lstStyle/>
          <a:p>
            <a:fld id="{ED17B06D-33DE-4454-A5F5-87FBBB99BF5C}" type="datetime1">
              <a:rPr lang="nl-NL" smtClean="0"/>
              <a:t>7-7-2024</a:t>
            </a:fld>
            <a:endParaRPr lang="nl-NL" dirty="0"/>
          </a:p>
        </p:txBody>
      </p:sp>
      <p:sp>
        <p:nvSpPr>
          <p:cNvPr id="5" name="Footer Placeholder 4">
            <a:extLst>
              <a:ext uri="{FF2B5EF4-FFF2-40B4-BE49-F238E27FC236}">
                <a16:creationId xmlns:a16="http://schemas.microsoft.com/office/drawing/2014/main" id="{9134DEDC-3DBF-3BC2-8E13-2199CD43317E}"/>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70D27E16-5622-027A-49D3-2104509E962C}"/>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19762486"/>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E210E2-BBB5-EBFD-1439-43A0B0DCF359}"/>
              </a:ext>
            </a:extLst>
          </p:cNvPr>
          <p:cNvSpPr>
            <a:spLocks noGrp="1"/>
          </p:cNvSpPr>
          <p:nvPr>
            <p:ph type="title" orient="vert"/>
          </p:nvPr>
        </p:nvSpPr>
        <p:spPr>
          <a:xfrm>
            <a:off x="7524750" y="195264"/>
            <a:ext cx="1439863" cy="4176712"/>
          </a:xfrm>
        </p:spPr>
        <p:txBody>
          <a:bodyPr vert="eaVert">
            <a:normAutofit/>
          </a:bodyPr>
          <a:lstStyle>
            <a:lvl1pPr>
              <a:defRPr sz="3200">
                <a:solidFill>
                  <a:schemeClr val="bg1"/>
                </a:solidFill>
              </a:defRPr>
            </a:lvl1p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38CDE6E5-DFAB-B3BA-C02A-A9DCE140D124}"/>
              </a:ext>
            </a:extLst>
          </p:cNvPr>
          <p:cNvSpPr>
            <a:spLocks noGrp="1"/>
          </p:cNvSpPr>
          <p:nvPr>
            <p:ph type="body" orient="vert" idx="1"/>
          </p:nvPr>
        </p:nvSpPr>
        <p:spPr>
          <a:xfrm>
            <a:off x="179388" y="195264"/>
            <a:ext cx="7164388" cy="4176711"/>
          </a:xfrm>
        </p:spPr>
        <p:txBody>
          <a:bodyPr vert="eaVert"/>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DC10F528-FFFD-2E92-6B7B-195A2696CE82}"/>
              </a:ext>
            </a:extLst>
          </p:cNvPr>
          <p:cNvSpPr>
            <a:spLocks noGrp="1"/>
          </p:cNvSpPr>
          <p:nvPr>
            <p:ph type="dt" sz="half" idx="10"/>
          </p:nvPr>
        </p:nvSpPr>
        <p:spPr/>
        <p:txBody>
          <a:bodyPr/>
          <a:lstStyle/>
          <a:p>
            <a:fld id="{004DDB99-1BB5-43AA-817A-5D212095EC46}" type="datetime1">
              <a:rPr lang="nl-NL" smtClean="0"/>
              <a:t>7-7-2024</a:t>
            </a:fld>
            <a:endParaRPr lang="nl-NL" dirty="0"/>
          </a:p>
        </p:txBody>
      </p:sp>
      <p:sp>
        <p:nvSpPr>
          <p:cNvPr id="5" name="Footer Placeholder 4">
            <a:extLst>
              <a:ext uri="{FF2B5EF4-FFF2-40B4-BE49-F238E27FC236}">
                <a16:creationId xmlns:a16="http://schemas.microsoft.com/office/drawing/2014/main" id="{1E634ED8-B7E0-6C18-5399-5ADB509E6A73}"/>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AC25967E-BB15-5FCF-85AB-0965739F7388}"/>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616874110"/>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UA Design (UA) (Re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9D7F878-3993-3305-EE83-8086F0E7AAEA}"/>
              </a:ext>
            </a:extLst>
          </p:cNvPr>
          <p:cNvSpPr/>
          <p:nvPr userDrawn="1"/>
        </p:nvSpPr>
        <p:spPr>
          <a:xfrm>
            <a:off x="3619498" y="0"/>
            <a:ext cx="5524502" cy="4381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6" name="Freeform: Shape 5">
            <a:extLst>
              <a:ext uri="{FF2B5EF4-FFF2-40B4-BE49-F238E27FC236}">
                <a16:creationId xmlns:a16="http://schemas.microsoft.com/office/drawing/2014/main" id="{8708BAEE-4F5B-C585-FFAF-E3B8CCDA469D}"/>
              </a:ext>
            </a:extLst>
          </p:cNvPr>
          <p:cNvSpPr/>
          <p:nvPr userDrawn="1"/>
        </p:nvSpPr>
        <p:spPr>
          <a:xfrm>
            <a:off x="3619498" y="-232228"/>
            <a:ext cx="6223628" cy="4534228"/>
          </a:xfrm>
          <a:custGeom>
            <a:avLst/>
            <a:gdLst>
              <a:gd name="connsiteX0" fmla="*/ 0 w 6223628"/>
              <a:gd name="connsiteY0" fmla="*/ 0 h 4534228"/>
              <a:gd name="connsiteX1" fmla="*/ 687256 w 6223628"/>
              <a:gd name="connsiteY1" fmla="*/ 0 h 4534228"/>
              <a:gd name="connsiteX2" fmla="*/ 687256 w 6223628"/>
              <a:gd name="connsiteY2" fmla="*/ 3235151 h 4534228"/>
              <a:gd name="connsiteX3" fmla="*/ 1390794 w 6223628"/>
              <a:gd name="connsiteY3" fmla="*/ 3938689 h 4534228"/>
              <a:gd name="connsiteX4" fmla="*/ 1700836 w 6223628"/>
              <a:gd name="connsiteY4" fmla="*/ 3938689 h 4534228"/>
              <a:gd name="connsiteX5" fmla="*/ 2404374 w 6223628"/>
              <a:gd name="connsiteY5" fmla="*/ 3235151 h 4534228"/>
              <a:gd name="connsiteX6" fmla="*/ 2404374 w 6223628"/>
              <a:gd name="connsiteY6" fmla="*/ 0 h 4534228"/>
              <a:gd name="connsiteX7" fmla="*/ 3096000 w 6223628"/>
              <a:gd name="connsiteY7" fmla="*/ 0 h 4534228"/>
              <a:gd name="connsiteX8" fmla="*/ 3096000 w 6223628"/>
              <a:gd name="connsiteY8" fmla="*/ 1439431 h 4534228"/>
              <a:gd name="connsiteX9" fmla="*/ 3098145 w 6223628"/>
              <a:gd name="connsiteY9" fmla="*/ 1396967 h 4534228"/>
              <a:gd name="connsiteX10" fmla="*/ 4353761 w 6223628"/>
              <a:gd name="connsiteY10" fmla="*/ 263880 h 4534228"/>
              <a:gd name="connsiteX11" fmla="*/ 4961495 w 6223628"/>
              <a:gd name="connsiteY11" fmla="*/ 263880 h 4534228"/>
              <a:gd name="connsiteX12" fmla="*/ 6223628 w 6223628"/>
              <a:gd name="connsiteY12" fmla="*/ 1526013 h 4534228"/>
              <a:gd name="connsiteX13" fmla="*/ 6223628 w 6223628"/>
              <a:gd name="connsiteY13" fmla="*/ 4534228 h 4534228"/>
              <a:gd name="connsiteX14" fmla="*/ 3091628 w 6223628"/>
              <a:gd name="connsiteY14" fmla="*/ 4534228 h 4534228"/>
              <a:gd name="connsiteX15" fmla="*/ 3091628 w 6223628"/>
              <a:gd name="connsiteY15" fmla="*/ 3352317 h 4534228"/>
              <a:gd name="connsiteX16" fmla="*/ 3089451 w 6223628"/>
              <a:gd name="connsiteY16" fmla="*/ 3395431 h 4534228"/>
              <a:gd name="connsiteX17" fmla="*/ 1827507 w 6223628"/>
              <a:gd name="connsiteY17" fmla="*/ 4534228 h 4534228"/>
              <a:gd name="connsiteX18" fmla="*/ 1268493 w 6223628"/>
              <a:gd name="connsiteY18" fmla="*/ 4534228 h 4534228"/>
              <a:gd name="connsiteX19" fmla="*/ 0 w 6223628"/>
              <a:gd name="connsiteY19" fmla="*/ 3265735 h 4534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3628" h="4534228">
                <a:moveTo>
                  <a:pt x="0" y="0"/>
                </a:moveTo>
                <a:lnTo>
                  <a:pt x="687256" y="0"/>
                </a:lnTo>
                <a:lnTo>
                  <a:pt x="687256" y="3235151"/>
                </a:lnTo>
                <a:cubicBezTo>
                  <a:pt x="687256" y="3623704"/>
                  <a:pt x="1002241" y="3938689"/>
                  <a:pt x="1390794" y="3938689"/>
                </a:cubicBezTo>
                <a:lnTo>
                  <a:pt x="1700836" y="3938689"/>
                </a:lnTo>
                <a:cubicBezTo>
                  <a:pt x="2089389" y="3938689"/>
                  <a:pt x="2404374" y="3623704"/>
                  <a:pt x="2404374" y="3235151"/>
                </a:cubicBezTo>
                <a:lnTo>
                  <a:pt x="2404374" y="0"/>
                </a:lnTo>
                <a:lnTo>
                  <a:pt x="3096000" y="0"/>
                </a:lnTo>
                <a:lnTo>
                  <a:pt x="3096000" y="1439431"/>
                </a:lnTo>
                <a:lnTo>
                  <a:pt x="3098145" y="1396967"/>
                </a:lnTo>
                <a:cubicBezTo>
                  <a:pt x="3162778" y="760529"/>
                  <a:pt x="3700270" y="263880"/>
                  <a:pt x="4353761" y="263880"/>
                </a:cubicBezTo>
                <a:lnTo>
                  <a:pt x="4961495" y="263880"/>
                </a:lnTo>
                <a:cubicBezTo>
                  <a:pt x="5658552" y="263880"/>
                  <a:pt x="6223628" y="828956"/>
                  <a:pt x="6223628" y="1526013"/>
                </a:cubicBezTo>
                <a:lnTo>
                  <a:pt x="6223628" y="4534228"/>
                </a:lnTo>
                <a:lnTo>
                  <a:pt x="3091628" y="4534228"/>
                </a:lnTo>
                <a:lnTo>
                  <a:pt x="3091628" y="3352317"/>
                </a:lnTo>
                <a:lnTo>
                  <a:pt x="3089451" y="3395431"/>
                </a:lnTo>
                <a:cubicBezTo>
                  <a:pt x="3024492" y="4035076"/>
                  <a:pt x="2484291" y="4534228"/>
                  <a:pt x="1827507" y="4534228"/>
                </a:cubicBezTo>
                <a:lnTo>
                  <a:pt x="1268493" y="4534228"/>
                </a:lnTo>
                <a:cubicBezTo>
                  <a:pt x="567924" y="4534228"/>
                  <a:pt x="0" y="3966304"/>
                  <a:pt x="0" y="3265735"/>
                </a:cubicBezTo>
                <a:close/>
              </a:path>
            </a:pathLst>
          </a:custGeom>
          <a:no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Rectangle 6">
            <a:extLst>
              <a:ext uri="{FF2B5EF4-FFF2-40B4-BE49-F238E27FC236}">
                <a16:creationId xmlns:a16="http://schemas.microsoft.com/office/drawing/2014/main" id="{DB538D53-AAD5-8331-3DF9-0441F6C39C27}"/>
              </a:ext>
            </a:extLst>
          </p:cNvPr>
          <p:cNvSpPr/>
          <p:nvPr userDrawn="1"/>
        </p:nvSpPr>
        <p:spPr>
          <a:xfrm>
            <a:off x="0" y="0"/>
            <a:ext cx="3619498" cy="4381185"/>
          </a:xfrm>
          <a:prstGeom prst="rect">
            <a:avLst/>
          </a:prstGeom>
          <a:solidFill>
            <a:srgbClr val="D844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33C90238-78E6-4A10-8BF1-20816B61C72A}"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531386370"/>
      </p:ext>
    </p:extLst>
  </p:cSld>
  <p:clrMapOvr>
    <a:masterClrMapping/>
  </p:clrMapOvr>
  <p:extLst>
    <p:ext uri="{DCECCB84-F9BA-43D5-87BE-67443E8EF086}">
      <p15:sldGuideLst xmlns:p15="http://schemas.microsoft.com/office/powerpoint/2012/main"/>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TtlRCnt (Small) (Re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31BFBCE-058B-14FB-86F8-9CE005B765BD}"/>
              </a:ext>
            </a:extLst>
          </p:cNvPr>
          <p:cNvGrpSpPr/>
          <p:nvPr userDrawn="1"/>
        </p:nvGrpSpPr>
        <p:grpSpPr>
          <a:xfrm>
            <a:off x="400050" y="-197350"/>
            <a:ext cx="3746500" cy="4122236"/>
            <a:chOff x="400050" y="-197350"/>
            <a:chExt cx="3746500" cy="4122236"/>
          </a:xfrm>
        </p:grpSpPr>
        <p:sp>
          <p:nvSpPr>
            <p:cNvPr id="9" name="Freeform: Shape 8">
              <a:extLst>
                <a:ext uri="{FF2B5EF4-FFF2-40B4-BE49-F238E27FC236}">
                  <a16:creationId xmlns:a16="http://schemas.microsoft.com/office/drawing/2014/main" id="{21F5354E-C0A7-8501-8F38-D04DE6B66CDD}"/>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0" name="Freeform: Shape 9">
              <a:extLst>
                <a:ext uri="{FF2B5EF4-FFF2-40B4-BE49-F238E27FC236}">
                  <a16:creationId xmlns:a16="http://schemas.microsoft.com/office/drawing/2014/main" id="{07B83626-7161-B630-5B08-ABEE4A365C9E}"/>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15AE0905-A8AF-E1C9-C291-1FAF156C8E62}"/>
              </a:ext>
            </a:extLst>
          </p:cNvPr>
          <p:cNvSpPr>
            <a:spLocks noGrp="1"/>
          </p:cNvSpPr>
          <p:nvPr>
            <p:ph type="dt" sz="half" idx="11"/>
          </p:nvPr>
        </p:nvSpPr>
        <p:spPr/>
        <p:txBody>
          <a:bodyPr/>
          <a:lstStyle/>
          <a:p>
            <a:fld id="{7171F605-E0A6-4BCA-9BE6-B4DD56CA1439}" type="datetime1">
              <a:rPr lang="nl-NL" smtClean="0"/>
              <a:t>7-7-2024</a:t>
            </a:fld>
            <a:endParaRPr lang="nl-NL" dirty="0"/>
          </a:p>
        </p:txBody>
      </p:sp>
      <p:sp>
        <p:nvSpPr>
          <p:cNvPr id="6" name="Footer Placeholder 5">
            <a:extLst>
              <a:ext uri="{FF2B5EF4-FFF2-40B4-BE49-F238E27FC236}">
                <a16:creationId xmlns:a16="http://schemas.microsoft.com/office/drawing/2014/main" id="{399029ED-4AAC-5E1A-FCD9-60383FFABAD0}"/>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93D23861-7F16-084A-920C-539062947FEE}"/>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83482580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61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p>
            <a:r>
              <a:rPr lang="en-US"/>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51F6E34-12F0-4338-85AE-96B181041F6C}" type="datetime1">
              <a:rPr lang="nl-NL" smtClean="0"/>
              <a:t>7-7-2024</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991017375"/>
      </p:ext>
    </p:extLst>
  </p:cSld>
  <p:clrMapOvr>
    <a:masterClrMapping/>
  </p:clrMapOvr>
  <p:extLst>
    <p:ext uri="{DCECCB84-F9BA-43D5-87BE-67443E8EF086}">
      <p15:sldGuideLst xmlns:p15="http://schemas.microsoft.com/office/powerpoint/2012/main"/>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TtlRCnt (Large) (Red)">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80F21765-5443-BF9E-A969-A4A0AC2490E5}"/>
              </a:ext>
            </a:extLst>
          </p:cNvPr>
          <p:cNvSpPr/>
          <p:nvPr userDrawn="1"/>
        </p:nvSpPr>
        <p:spPr>
          <a:xfrm>
            <a:off x="-160020" y="671512"/>
            <a:ext cx="4808220" cy="3002757"/>
          </a:xfrm>
          <a:custGeom>
            <a:avLst/>
            <a:gdLst>
              <a:gd name="connsiteX0" fmla="*/ 0 w 4808220"/>
              <a:gd name="connsiteY0" fmla="*/ 0 h 3002757"/>
              <a:gd name="connsiteX1" fmla="*/ 3614324 w 4808220"/>
              <a:gd name="connsiteY1" fmla="*/ 0 h 3002757"/>
              <a:gd name="connsiteX2" fmla="*/ 4808220 w 4808220"/>
              <a:gd name="connsiteY2" fmla="*/ 1193896 h 3002757"/>
              <a:gd name="connsiteX3" fmla="*/ 4808220 w 4808220"/>
              <a:gd name="connsiteY3" fmla="*/ 1808861 h 3002757"/>
              <a:gd name="connsiteX4" fmla="*/ 3614324 w 4808220"/>
              <a:gd name="connsiteY4" fmla="*/ 3002757 h 3002757"/>
              <a:gd name="connsiteX5" fmla="*/ 0 w 4808220"/>
              <a:gd name="connsiteY5" fmla="*/ 3002757 h 3002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08220" h="3002757">
                <a:moveTo>
                  <a:pt x="0" y="0"/>
                </a:moveTo>
                <a:lnTo>
                  <a:pt x="3614324" y="0"/>
                </a:lnTo>
                <a:cubicBezTo>
                  <a:pt x="4273695" y="0"/>
                  <a:pt x="4808220" y="534525"/>
                  <a:pt x="4808220" y="1193896"/>
                </a:cubicBezTo>
                <a:lnTo>
                  <a:pt x="4808220" y="1808861"/>
                </a:lnTo>
                <a:cubicBezTo>
                  <a:pt x="4808220" y="2468232"/>
                  <a:pt x="4273695" y="3002757"/>
                  <a:pt x="3614324" y="3002757"/>
                </a:cubicBezTo>
                <a:lnTo>
                  <a:pt x="0" y="3002757"/>
                </a:lnTo>
                <a:close/>
              </a:path>
            </a:pathLst>
          </a:custGeom>
          <a:solidFill>
            <a:schemeClr val="bg1"/>
          </a:solidFill>
          <a:ln w="139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179387" y="1058862"/>
            <a:ext cx="4213225" cy="2239200"/>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932363" y="195263"/>
            <a:ext cx="4032250" cy="3960811"/>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8" name="Date Placeholder 7">
            <a:extLst>
              <a:ext uri="{FF2B5EF4-FFF2-40B4-BE49-F238E27FC236}">
                <a16:creationId xmlns:a16="http://schemas.microsoft.com/office/drawing/2014/main" id="{7EA77DEB-FC14-0299-8768-9F5E7B3A06F3}"/>
              </a:ext>
            </a:extLst>
          </p:cNvPr>
          <p:cNvSpPr>
            <a:spLocks noGrp="1"/>
          </p:cNvSpPr>
          <p:nvPr>
            <p:ph type="dt" sz="half" idx="11"/>
          </p:nvPr>
        </p:nvSpPr>
        <p:spPr/>
        <p:txBody>
          <a:bodyPr/>
          <a:lstStyle/>
          <a:p>
            <a:fld id="{09F7A913-35DA-40D1-98A4-08D51576FAC9}" type="datetime1">
              <a:rPr lang="nl-NL" smtClean="0"/>
              <a:t>7-7-2024</a:t>
            </a:fld>
            <a:endParaRPr lang="nl-NL" dirty="0"/>
          </a:p>
        </p:txBody>
      </p:sp>
      <p:sp>
        <p:nvSpPr>
          <p:cNvPr id="9" name="Footer Placeholder 8">
            <a:extLst>
              <a:ext uri="{FF2B5EF4-FFF2-40B4-BE49-F238E27FC236}">
                <a16:creationId xmlns:a16="http://schemas.microsoft.com/office/drawing/2014/main" id="{71D4FCFA-0017-EAC4-75F3-737C43B40206}"/>
              </a:ext>
            </a:extLst>
          </p:cNvPr>
          <p:cNvSpPr>
            <a:spLocks noGrp="1"/>
          </p:cNvSpPr>
          <p:nvPr>
            <p:ph type="ftr" sz="quarter" idx="12"/>
          </p:nvPr>
        </p:nvSpPr>
        <p:spPr/>
        <p:txBody>
          <a:bodyPr/>
          <a:lstStyle/>
          <a:p>
            <a:endParaRPr lang="nl-NL" dirty="0"/>
          </a:p>
        </p:txBody>
      </p:sp>
      <p:sp>
        <p:nvSpPr>
          <p:cNvPr id="10" name="Slide Number Placeholder 9">
            <a:extLst>
              <a:ext uri="{FF2B5EF4-FFF2-40B4-BE49-F238E27FC236}">
                <a16:creationId xmlns:a16="http://schemas.microsoft.com/office/drawing/2014/main" id="{70A24C71-BD7A-F794-2994-D12A3B4F3CEA}"/>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064051404"/>
      </p:ext>
    </p:extLst>
  </p:cSld>
  <p:clrMapOvr>
    <a:masterClrMapping/>
  </p:clrMapOvr>
  <p:extLst>
    <p:ext uri="{DCECCB84-F9BA-43D5-87BE-67443E8EF086}">
      <p15:sldGuideLst xmlns:p15="http://schemas.microsoft.com/office/powerpoint/2012/main">
        <p15:guide id="1" orient="horz" pos="2618">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LTtlRCnt (Down) (Re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343231EE-D4D2-854C-736B-3CD8EDAC304E}"/>
              </a:ext>
            </a:extLst>
          </p:cNvPr>
          <p:cNvSpPr/>
          <p:nvPr userDrawn="1"/>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Title 6">
            <a:extLst>
              <a:ext uri="{FF2B5EF4-FFF2-40B4-BE49-F238E27FC236}">
                <a16:creationId xmlns:a16="http://schemas.microsoft.com/office/drawing/2014/main" id="{520767A2-5E46-90B6-5120-1AB660B4110C}"/>
              </a:ext>
            </a:extLst>
          </p:cNvPr>
          <p:cNvSpPr>
            <a:spLocks noGrp="1"/>
          </p:cNvSpPr>
          <p:nvPr>
            <p:ph type="title"/>
          </p:nvPr>
        </p:nvSpPr>
        <p:spPr>
          <a:xfrm>
            <a:off x="600294" y="195263"/>
            <a:ext cx="3031688" cy="3561397"/>
          </a:xfrm>
          <a:prstGeom prst="rect">
            <a:avLst/>
          </a:prstGeom>
        </p:spPr>
        <p:txBody>
          <a:bodyPr anchor="ctr"/>
          <a:lstStyle>
            <a:lvl1pPr>
              <a:defRPr sz="3000" b="1">
                <a:solidFill>
                  <a:srgbClr val="D84465"/>
                </a:solidFill>
              </a:defRPr>
            </a:lvl1pPr>
          </a:lstStyle>
          <a:p>
            <a:r>
              <a:rPr lang="en-US" dirty="0"/>
              <a:t>Click to edit Master title style</a:t>
            </a:r>
            <a:endParaRPr lang="nl-NL" dirty="0"/>
          </a:p>
        </p:txBody>
      </p:sp>
      <p:sp>
        <p:nvSpPr>
          <p:cNvPr id="9" name="Content Placeholder 8">
            <a:extLst>
              <a:ext uri="{FF2B5EF4-FFF2-40B4-BE49-F238E27FC236}">
                <a16:creationId xmlns:a16="http://schemas.microsoft.com/office/drawing/2014/main" id="{0A9BB782-16C5-A82C-CE7E-8C6FA88EAF6A}"/>
              </a:ext>
            </a:extLst>
          </p:cNvPr>
          <p:cNvSpPr>
            <a:spLocks noGrp="1"/>
          </p:cNvSpPr>
          <p:nvPr>
            <p:ph sz="quarter" idx="10"/>
          </p:nvPr>
        </p:nvSpPr>
        <p:spPr>
          <a:xfrm>
            <a:off x="4392613" y="195263"/>
            <a:ext cx="4572000" cy="3960812"/>
          </a:xfrm>
          <a:prstGeom prst="rect">
            <a:avLst/>
          </a:prstGeom>
        </p:spPr>
        <p:txBody>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11" name="Date Placeholder 10">
            <a:extLst>
              <a:ext uri="{FF2B5EF4-FFF2-40B4-BE49-F238E27FC236}">
                <a16:creationId xmlns:a16="http://schemas.microsoft.com/office/drawing/2014/main" id="{C4655345-E7BD-BFF0-EA9D-7CF85411789D}"/>
              </a:ext>
            </a:extLst>
          </p:cNvPr>
          <p:cNvSpPr>
            <a:spLocks noGrp="1"/>
          </p:cNvSpPr>
          <p:nvPr>
            <p:ph type="dt" sz="half" idx="11"/>
          </p:nvPr>
        </p:nvSpPr>
        <p:spPr/>
        <p:txBody>
          <a:bodyPr/>
          <a:lstStyle/>
          <a:p>
            <a:fld id="{FE403004-5E40-4CE2-80AE-5BF652D0E4DC}" type="datetime1">
              <a:rPr lang="nl-NL" smtClean="0"/>
              <a:t>7-7-2024</a:t>
            </a:fld>
            <a:endParaRPr lang="nl-NL" dirty="0"/>
          </a:p>
        </p:txBody>
      </p:sp>
      <p:sp>
        <p:nvSpPr>
          <p:cNvPr id="12" name="Footer Placeholder 11">
            <a:extLst>
              <a:ext uri="{FF2B5EF4-FFF2-40B4-BE49-F238E27FC236}">
                <a16:creationId xmlns:a16="http://schemas.microsoft.com/office/drawing/2014/main" id="{E146D5CA-07D4-8543-CBF2-0B7B2059FDAC}"/>
              </a:ext>
            </a:extLst>
          </p:cNvPr>
          <p:cNvSpPr>
            <a:spLocks noGrp="1"/>
          </p:cNvSpPr>
          <p:nvPr>
            <p:ph type="ftr" sz="quarter" idx="12"/>
          </p:nvPr>
        </p:nvSpPr>
        <p:spPr/>
        <p:txBody>
          <a:bodyPr/>
          <a:lstStyle/>
          <a:p>
            <a:endParaRPr lang="nl-NL" dirty="0"/>
          </a:p>
        </p:txBody>
      </p:sp>
      <p:sp>
        <p:nvSpPr>
          <p:cNvPr id="13" name="Slide Number Placeholder 12">
            <a:extLst>
              <a:ext uri="{FF2B5EF4-FFF2-40B4-BE49-F238E27FC236}">
                <a16:creationId xmlns:a16="http://schemas.microsoft.com/office/drawing/2014/main" id="{637014A0-76CB-90B2-497A-405499540B01}"/>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551636073"/>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Left Content">
    <p:spTree>
      <p:nvGrpSpPr>
        <p:cNvPr id="1" name=""/>
        <p:cNvGrpSpPr/>
        <p:nvPr/>
      </p:nvGrpSpPr>
      <p:grpSpPr>
        <a:xfrm>
          <a:off x="0" y="0"/>
          <a:ext cx="0" cy="0"/>
          <a:chOff x="0" y="0"/>
          <a:chExt cx="0" cy="0"/>
        </a:xfrm>
      </p:grpSpPr>
      <p:pic>
        <p:nvPicPr>
          <p:cNvPr id="6" name="Google Shape;211;p24">
            <a:extLst>
              <a:ext uri="{FF2B5EF4-FFF2-40B4-BE49-F238E27FC236}">
                <a16:creationId xmlns:a16="http://schemas.microsoft.com/office/drawing/2014/main" id="{B25166CF-53E6-76DF-9B87-DFF5744BA689}"/>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4136805"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599" y="2047900"/>
            <a:ext cx="4136805"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Freeform: Shape 1">
            <a:extLst>
              <a:ext uri="{FF2B5EF4-FFF2-40B4-BE49-F238E27FC236}">
                <a16:creationId xmlns:a16="http://schemas.microsoft.com/office/drawing/2014/main" id="{C261449C-F53C-8601-DF76-E0231BCBF57E}"/>
              </a:ext>
            </a:extLst>
          </p:cNvPr>
          <p:cNvSpPr/>
          <p:nvPr userDrawn="1"/>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Date Placeholder 2">
            <a:extLst>
              <a:ext uri="{FF2B5EF4-FFF2-40B4-BE49-F238E27FC236}">
                <a16:creationId xmlns:a16="http://schemas.microsoft.com/office/drawing/2014/main" id="{6C8FC492-46E1-2A60-B87E-F3DFCB9DEF91}"/>
              </a:ext>
            </a:extLst>
          </p:cNvPr>
          <p:cNvSpPr>
            <a:spLocks noGrp="1"/>
          </p:cNvSpPr>
          <p:nvPr>
            <p:ph type="dt" sz="half" idx="11"/>
          </p:nvPr>
        </p:nvSpPr>
        <p:spPr/>
        <p:txBody>
          <a:bodyPr/>
          <a:lstStyle/>
          <a:p>
            <a:fld id="{F4A27E69-1353-4850-A70A-A8D1A782E04A}" type="datetime1">
              <a:rPr lang="nl-NL" smtClean="0"/>
              <a:t>7-7-2024</a:t>
            </a:fld>
            <a:endParaRPr lang="nl-NL" dirty="0"/>
          </a:p>
        </p:txBody>
      </p:sp>
      <p:sp>
        <p:nvSpPr>
          <p:cNvPr id="4" name="Footer Placeholder 3">
            <a:extLst>
              <a:ext uri="{FF2B5EF4-FFF2-40B4-BE49-F238E27FC236}">
                <a16:creationId xmlns:a16="http://schemas.microsoft.com/office/drawing/2014/main" id="{218D40AF-E5B2-41DE-D03D-03D4579EB651}"/>
              </a:ext>
            </a:extLst>
          </p:cNvPr>
          <p:cNvSpPr>
            <a:spLocks noGrp="1"/>
          </p:cNvSpPr>
          <p:nvPr>
            <p:ph type="ftr" sz="quarter" idx="12"/>
          </p:nvPr>
        </p:nvSpPr>
        <p:spPr/>
        <p:txBody>
          <a:bodyPr/>
          <a:lstStyle/>
          <a:p>
            <a:endParaRPr lang="nl-NL" dirty="0"/>
          </a:p>
        </p:txBody>
      </p:sp>
      <p:sp>
        <p:nvSpPr>
          <p:cNvPr id="5" name="Slide Number Placeholder 4">
            <a:extLst>
              <a:ext uri="{FF2B5EF4-FFF2-40B4-BE49-F238E27FC236}">
                <a16:creationId xmlns:a16="http://schemas.microsoft.com/office/drawing/2014/main" id="{05889FA3-3430-BA2F-D691-AD16E93F2DD5}"/>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274905801"/>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Left Content (White BG)">
    <p:spTree>
      <p:nvGrpSpPr>
        <p:cNvPr id="1" name=""/>
        <p:cNvGrpSpPr/>
        <p:nvPr/>
      </p:nvGrpSpPr>
      <p:grpSpPr>
        <a:xfrm>
          <a:off x="0" y="0"/>
          <a:ext cx="0" cy="0"/>
          <a:chOff x="0" y="0"/>
          <a:chExt cx="0" cy="0"/>
        </a:xfrm>
      </p:grpSpPr>
      <p:pic>
        <p:nvPicPr>
          <p:cNvPr id="9" name="Google Shape;211;p24">
            <a:extLst>
              <a:ext uri="{FF2B5EF4-FFF2-40B4-BE49-F238E27FC236}">
                <a16:creationId xmlns:a16="http://schemas.microsoft.com/office/drawing/2014/main" id="{A0BE6035-9B6C-47D4-0CE2-BF9BECBCD55D}"/>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614582" y="949569"/>
            <a:ext cx="3236693"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609600" y="2047900"/>
            <a:ext cx="3241676" cy="2108175"/>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grpSp>
        <p:nvGrpSpPr>
          <p:cNvPr id="5" name="Group 4">
            <a:extLst>
              <a:ext uri="{FF2B5EF4-FFF2-40B4-BE49-F238E27FC236}">
                <a16:creationId xmlns:a16="http://schemas.microsoft.com/office/drawing/2014/main" id="{085323B2-6DD7-1407-CD29-803D80B42BE3}"/>
              </a:ext>
            </a:extLst>
          </p:cNvPr>
          <p:cNvGrpSpPr/>
          <p:nvPr userDrawn="1"/>
        </p:nvGrpSpPr>
        <p:grpSpPr>
          <a:xfrm>
            <a:off x="4319588" y="-366712"/>
            <a:ext cx="4281488" cy="4600574"/>
            <a:chOff x="4319588" y="-366712"/>
            <a:chExt cx="4281488" cy="4600574"/>
          </a:xfrm>
        </p:grpSpPr>
        <p:sp>
          <p:nvSpPr>
            <p:cNvPr id="6" name="Freeform: Shape 5">
              <a:extLst>
                <a:ext uri="{FF2B5EF4-FFF2-40B4-BE49-F238E27FC236}">
                  <a16:creationId xmlns:a16="http://schemas.microsoft.com/office/drawing/2014/main" id="{6DC83682-6CED-93F1-8981-7C18C52EE563}"/>
                </a:ext>
              </a:extLst>
            </p:cNvPr>
            <p:cNvSpPr/>
            <p:nvPr/>
          </p:nvSpPr>
          <p:spPr>
            <a:xfrm>
              <a:off x="6600826" y="1621629"/>
              <a:ext cx="2000250" cy="2612233"/>
            </a:xfrm>
            <a:custGeom>
              <a:avLst/>
              <a:gdLst>
                <a:gd name="connsiteX0" fmla="*/ 884931 w 2000250"/>
                <a:gd name="connsiteY0" fmla="*/ 0 h 2595564"/>
                <a:gd name="connsiteX1" fmla="*/ 1115319 w 2000250"/>
                <a:gd name="connsiteY1" fmla="*/ 0 h 2595564"/>
                <a:gd name="connsiteX2" fmla="*/ 2000250 w 2000250"/>
                <a:gd name="connsiteY2" fmla="*/ 884931 h 2595564"/>
                <a:gd name="connsiteX3" fmla="*/ 2000250 w 2000250"/>
                <a:gd name="connsiteY3" fmla="*/ 2595564 h 2595564"/>
                <a:gd name="connsiteX4" fmla="*/ 0 w 2000250"/>
                <a:gd name="connsiteY4" fmla="*/ 2595564 h 2595564"/>
                <a:gd name="connsiteX5" fmla="*/ 0 w 2000250"/>
                <a:gd name="connsiteY5" fmla="*/ 884931 h 2595564"/>
                <a:gd name="connsiteX6" fmla="*/ 884931 w 2000250"/>
                <a:gd name="connsiteY6" fmla="*/ 0 h 259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0250" h="2595564">
                  <a:moveTo>
                    <a:pt x="884931" y="0"/>
                  </a:moveTo>
                  <a:lnTo>
                    <a:pt x="1115319" y="0"/>
                  </a:lnTo>
                  <a:cubicBezTo>
                    <a:pt x="1604053" y="0"/>
                    <a:pt x="2000250" y="396197"/>
                    <a:pt x="2000250" y="884931"/>
                  </a:cubicBezTo>
                  <a:lnTo>
                    <a:pt x="2000250" y="2595564"/>
                  </a:lnTo>
                  <a:lnTo>
                    <a:pt x="0" y="2595564"/>
                  </a:lnTo>
                  <a:lnTo>
                    <a:pt x="0" y="884931"/>
                  </a:lnTo>
                  <a:cubicBezTo>
                    <a:pt x="0" y="396197"/>
                    <a:pt x="396197" y="0"/>
                    <a:pt x="884931" y="0"/>
                  </a:cubicBezTo>
                  <a:close/>
                </a:path>
              </a:pathLst>
            </a:custGeom>
            <a:solidFill>
              <a:schemeClr val="bg1"/>
            </a:solidFill>
            <a:ln w="292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7" name="Freeform: Shape 6">
              <a:extLst>
                <a:ext uri="{FF2B5EF4-FFF2-40B4-BE49-F238E27FC236}">
                  <a16:creationId xmlns:a16="http://schemas.microsoft.com/office/drawing/2014/main" id="{641ACEEE-764C-92E4-B3EA-300621181CAC}"/>
                </a:ext>
              </a:extLst>
            </p:cNvPr>
            <p:cNvSpPr/>
            <p:nvPr/>
          </p:nvSpPr>
          <p:spPr>
            <a:xfrm>
              <a:off x="4319588" y="-366712"/>
              <a:ext cx="2000250" cy="3695701"/>
            </a:xfrm>
            <a:custGeom>
              <a:avLst/>
              <a:gdLst>
                <a:gd name="connsiteX0" fmla="*/ 0 w 2000250"/>
                <a:gd name="connsiteY0" fmla="*/ 0 h 3695701"/>
                <a:gd name="connsiteX1" fmla="*/ 2000250 w 2000250"/>
                <a:gd name="connsiteY1" fmla="*/ 0 h 3695701"/>
                <a:gd name="connsiteX2" fmla="*/ 2000250 w 2000250"/>
                <a:gd name="connsiteY2" fmla="*/ 2839794 h 3695701"/>
                <a:gd name="connsiteX3" fmla="*/ 1144343 w 2000250"/>
                <a:gd name="connsiteY3" fmla="*/ 3695701 h 3695701"/>
                <a:gd name="connsiteX4" fmla="*/ 855907 w 2000250"/>
                <a:gd name="connsiteY4" fmla="*/ 3695701 h 3695701"/>
                <a:gd name="connsiteX5" fmla="*/ 0 w 2000250"/>
                <a:gd name="connsiteY5" fmla="*/ 2839794 h 369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0250" h="3695701">
                  <a:moveTo>
                    <a:pt x="0" y="0"/>
                  </a:moveTo>
                  <a:lnTo>
                    <a:pt x="2000250" y="0"/>
                  </a:lnTo>
                  <a:lnTo>
                    <a:pt x="2000250" y="2839794"/>
                  </a:lnTo>
                  <a:cubicBezTo>
                    <a:pt x="2000250" y="3312498"/>
                    <a:pt x="1617047" y="3695701"/>
                    <a:pt x="1144343" y="3695701"/>
                  </a:cubicBezTo>
                  <a:lnTo>
                    <a:pt x="855907" y="3695701"/>
                  </a:lnTo>
                  <a:cubicBezTo>
                    <a:pt x="383203" y="3695701"/>
                    <a:pt x="0" y="3312498"/>
                    <a:pt x="0" y="2839794"/>
                  </a:cubicBezTo>
                  <a:close/>
                </a:path>
              </a:pathLst>
            </a:custGeom>
            <a:solidFill>
              <a:schemeClr val="bg1"/>
            </a:solidFill>
            <a:ln w="2921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3" name="Date Placeholder 2">
            <a:extLst>
              <a:ext uri="{FF2B5EF4-FFF2-40B4-BE49-F238E27FC236}">
                <a16:creationId xmlns:a16="http://schemas.microsoft.com/office/drawing/2014/main" id="{D04CCBA1-7BE1-916F-6BB3-3B09048C5D23}"/>
              </a:ext>
            </a:extLst>
          </p:cNvPr>
          <p:cNvSpPr>
            <a:spLocks noGrp="1"/>
          </p:cNvSpPr>
          <p:nvPr>
            <p:ph type="dt" sz="half" idx="11"/>
          </p:nvPr>
        </p:nvSpPr>
        <p:spPr/>
        <p:txBody>
          <a:bodyPr/>
          <a:lstStyle/>
          <a:p>
            <a:fld id="{92B480DE-AC80-4778-8167-426B2F4BB0CF}" type="datetime1">
              <a:rPr lang="nl-NL" smtClean="0"/>
              <a:t>7-7-2024</a:t>
            </a:fld>
            <a:endParaRPr lang="nl-NL" dirty="0"/>
          </a:p>
        </p:txBody>
      </p:sp>
      <p:sp>
        <p:nvSpPr>
          <p:cNvPr id="4" name="Footer Placeholder 3">
            <a:extLst>
              <a:ext uri="{FF2B5EF4-FFF2-40B4-BE49-F238E27FC236}">
                <a16:creationId xmlns:a16="http://schemas.microsoft.com/office/drawing/2014/main" id="{6B8046AD-0A33-D747-F600-3E2FED28B382}"/>
              </a:ext>
            </a:extLst>
          </p:cNvPr>
          <p:cNvSpPr>
            <a:spLocks noGrp="1"/>
          </p:cNvSpPr>
          <p:nvPr>
            <p:ph type="ftr" sz="quarter" idx="12"/>
          </p:nvPr>
        </p:nvSpPr>
        <p:spPr/>
        <p:txBody>
          <a:bodyPr/>
          <a:lstStyle/>
          <a:p>
            <a:endParaRPr lang="nl-NL" dirty="0"/>
          </a:p>
        </p:txBody>
      </p:sp>
      <p:sp>
        <p:nvSpPr>
          <p:cNvPr id="8" name="Slide Number Placeholder 7">
            <a:extLst>
              <a:ext uri="{FF2B5EF4-FFF2-40B4-BE49-F238E27FC236}">
                <a16:creationId xmlns:a16="http://schemas.microsoft.com/office/drawing/2014/main" id="{E717C7B0-67B4-A423-90EB-F85ED7274D06}"/>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670496764"/>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Left Section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7A97BA7D-D1D6-7BBC-906C-73706CBC5D29}"/>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2" name="Freeform: Shape 1">
            <a:extLst>
              <a:ext uri="{FF2B5EF4-FFF2-40B4-BE49-F238E27FC236}">
                <a16:creationId xmlns:a16="http://schemas.microsoft.com/office/drawing/2014/main" id="{F1255F03-116F-C993-D4D6-F0E542081BB8}"/>
              </a:ext>
            </a:extLst>
          </p:cNvPr>
          <p:cNvSpPr/>
          <p:nvPr userDrawn="1"/>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D844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138075" y="735013"/>
            <a:ext cx="3073564" cy="136424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138074" y="2485622"/>
            <a:ext cx="3073564" cy="1202141"/>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4" name="Date Placeholder 3">
            <a:extLst>
              <a:ext uri="{FF2B5EF4-FFF2-40B4-BE49-F238E27FC236}">
                <a16:creationId xmlns:a16="http://schemas.microsoft.com/office/drawing/2014/main" id="{5FFE5580-A721-A5CB-4E41-84920EC6B6D2}"/>
              </a:ext>
            </a:extLst>
          </p:cNvPr>
          <p:cNvSpPr>
            <a:spLocks noGrp="1"/>
          </p:cNvSpPr>
          <p:nvPr>
            <p:ph type="dt" sz="half" idx="11"/>
          </p:nvPr>
        </p:nvSpPr>
        <p:spPr/>
        <p:txBody>
          <a:bodyPr/>
          <a:lstStyle/>
          <a:p>
            <a:fld id="{41C7D321-CB99-4D26-90AC-941DCC1A7189}" type="datetime1">
              <a:rPr lang="nl-NL" smtClean="0"/>
              <a:t>7-7-2024</a:t>
            </a:fld>
            <a:endParaRPr lang="nl-NL" dirty="0"/>
          </a:p>
        </p:txBody>
      </p:sp>
      <p:sp>
        <p:nvSpPr>
          <p:cNvPr id="6" name="Footer Placeholder 5">
            <a:extLst>
              <a:ext uri="{FF2B5EF4-FFF2-40B4-BE49-F238E27FC236}">
                <a16:creationId xmlns:a16="http://schemas.microsoft.com/office/drawing/2014/main" id="{A12B81CA-F476-7AEF-7160-6CB11B217AFF}"/>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F8697588-00B4-502C-2DC0-4A96FFE44572}"/>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884131539"/>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Left Section Contained (White Text)">
    <p:spTree>
      <p:nvGrpSpPr>
        <p:cNvPr id="1" name=""/>
        <p:cNvGrpSpPr/>
        <p:nvPr/>
      </p:nvGrpSpPr>
      <p:grpSpPr>
        <a:xfrm>
          <a:off x="0" y="0"/>
          <a:ext cx="0" cy="0"/>
          <a:chOff x="0" y="0"/>
          <a:chExt cx="0" cy="0"/>
        </a:xfrm>
      </p:grpSpPr>
      <p:pic>
        <p:nvPicPr>
          <p:cNvPr id="8" name="Google Shape;211;p24">
            <a:extLst>
              <a:ext uri="{FF2B5EF4-FFF2-40B4-BE49-F238E27FC236}">
                <a16:creationId xmlns:a16="http://schemas.microsoft.com/office/drawing/2014/main" id="{00755971-10DD-9FD1-0E8B-C4408F2B6EF4}"/>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4" name="Freeform: Shape 3">
            <a:extLst>
              <a:ext uri="{FF2B5EF4-FFF2-40B4-BE49-F238E27FC236}">
                <a16:creationId xmlns:a16="http://schemas.microsoft.com/office/drawing/2014/main" id="{76505DAE-5C7D-AD71-837D-F8516596F8D2}"/>
              </a:ext>
            </a:extLst>
          </p:cNvPr>
          <p:cNvSpPr/>
          <p:nvPr userDrawn="1"/>
        </p:nvSpPr>
        <p:spPr>
          <a:xfrm>
            <a:off x="719138" y="-232229"/>
            <a:ext cx="3648075" cy="4308933"/>
          </a:xfrm>
          <a:custGeom>
            <a:avLst/>
            <a:gdLst>
              <a:gd name="connsiteX0" fmla="*/ 0 w 3648075"/>
              <a:gd name="connsiteY0" fmla="*/ 0 h 4308933"/>
              <a:gd name="connsiteX1" fmla="*/ 3648075 w 3648075"/>
              <a:gd name="connsiteY1" fmla="*/ 0 h 4308933"/>
              <a:gd name="connsiteX2" fmla="*/ 3648075 w 3648075"/>
              <a:gd name="connsiteY2" fmla="*/ 2859079 h 4308933"/>
              <a:gd name="connsiteX3" fmla="*/ 2198221 w 3648075"/>
              <a:gd name="connsiteY3" fmla="*/ 4308933 h 4308933"/>
              <a:gd name="connsiteX4" fmla="*/ 1449854 w 3648075"/>
              <a:gd name="connsiteY4" fmla="*/ 4308933 h 4308933"/>
              <a:gd name="connsiteX5" fmla="*/ 0 w 3648075"/>
              <a:gd name="connsiteY5" fmla="*/ 2859079 h 4308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8075" h="4308933">
                <a:moveTo>
                  <a:pt x="0" y="0"/>
                </a:moveTo>
                <a:lnTo>
                  <a:pt x="3648075" y="0"/>
                </a:lnTo>
                <a:lnTo>
                  <a:pt x="3648075" y="2859079"/>
                </a:lnTo>
                <a:cubicBezTo>
                  <a:pt x="3648075" y="3659811"/>
                  <a:pt x="2998953" y="4308933"/>
                  <a:pt x="2198221" y="4308933"/>
                </a:cubicBezTo>
                <a:lnTo>
                  <a:pt x="1449854" y="4308933"/>
                </a:lnTo>
                <a:cubicBezTo>
                  <a:pt x="649122" y="4308933"/>
                  <a:pt x="0" y="3659811"/>
                  <a:pt x="0" y="2859079"/>
                </a:cubicBezTo>
                <a:close/>
              </a:path>
            </a:pathLst>
          </a:custGeom>
          <a:solidFill>
            <a:srgbClr val="D84465"/>
          </a:solidFill>
          <a:ln w="1397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3" name="Title 2">
            <a:extLst>
              <a:ext uri="{FF2B5EF4-FFF2-40B4-BE49-F238E27FC236}">
                <a16:creationId xmlns:a16="http://schemas.microsoft.com/office/drawing/2014/main" id="{03A8E4D0-5E91-71D2-FD11-D0BD513C1B75}"/>
              </a:ext>
            </a:extLst>
          </p:cNvPr>
          <p:cNvSpPr>
            <a:spLocks noGrp="1"/>
          </p:cNvSpPr>
          <p:nvPr>
            <p:ph type="title" hasCustomPrompt="1"/>
          </p:nvPr>
        </p:nvSpPr>
        <p:spPr>
          <a:xfrm>
            <a:off x="1386839" y="195263"/>
            <a:ext cx="2824799" cy="1302013"/>
          </a:xfrm>
          <a:prstGeom prst="rect">
            <a:avLst/>
          </a:prstGeom>
        </p:spPr>
        <p:txBody>
          <a:bodyPr anchor="b"/>
          <a:lstStyle>
            <a:lvl1pPr algn="l">
              <a:defRPr sz="3000" b="1">
                <a:solidFill>
                  <a:schemeClr val="bg1"/>
                </a:solidFill>
              </a:defRPr>
            </a:lvl1pPr>
          </a:lstStyle>
          <a:p>
            <a:r>
              <a:rPr lang="en-US" dirty="0"/>
              <a:t>Click to add Title</a:t>
            </a:r>
            <a:endParaRPr lang="nl-NL" dirty="0"/>
          </a:p>
        </p:txBody>
      </p:sp>
      <p:sp>
        <p:nvSpPr>
          <p:cNvPr id="5" name="Content Placeholder 4">
            <a:extLst>
              <a:ext uri="{FF2B5EF4-FFF2-40B4-BE49-F238E27FC236}">
                <a16:creationId xmlns:a16="http://schemas.microsoft.com/office/drawing/2014/main" id="{25D4775E-E1CF-ABB4-D215-4F08D7941AB5}"/>
              </a:ext>
            </a:extLst>
          </p:cNvPr>
          <p:cNvSpPr>
            <a:spLocks noGrp="1"/>
          </p:cNvSpPr>
          <p:nvPr>
            <p:ph sz="quarter" idx="10" hasCustomPrompt="1"/>
          </p:nvPr>
        </p:nvSpPr>
        <p:spPr>
          <a:xfrm>
            <a:off x="1386838" y="1889126"/>
            <a:ext cx="2824799" cy="1997074"/>
          </a:xfrm>
          <a:prstGeom prst="rect">
            <a:avLst/>
          </a:prstGeom>
        </p:spPr>
        <p:txBody>
          <a:bodyPr/>
          <a:lstStyle>
            <a:lvl1pPr marL="0" indent="0">
              <a:buNone/>
              <a:defRPr sz="2000">
                <a:solidFill>
                  <a:schemeClr val="bg1"/>
                </a:solidFill>
              </a:defRPr>
            </a:lvl1pPr>
          </a:lstStyle>
          <a:p>
            <a:pPr lvl="0"/>
            <a:r>
              <a:rPr lang="nl-NL" dirty="0"/>
              <a:t>Click </a:t>
            </a:r>
            <a:r>
              <a:rPr lang="nl-NL" dirty="0" err="1"/>
              <a:t>to</a:t>
            </a:r>
            <a:r>
              <a:rPr lang="nl-NL" dirty="0"/>
              <a:t> </a:t>
            </a:r>
            <a:r>
              <a:rPr lang="nl-NL" dirty="0" err="1"/>
              <a:t>add</a:t>
            </a:r>
            <a:r>
              <a:rPr lang="nl-NL" dirty="0"/>
              <a:t> </a:t>
            </a:r>
            <a:r>
              <a:rPr lang="nl-NL" dirty="0" err="1"/>
              <a:t>text</a:t>
            </a:r>
            <a:endParaRPr lang="nl-NL" dirty="0"/>
          </a:p>
        </p:txBody>
      </p:sp>
      <p:sp>
        <p:nvSpPr>
          <p:cNvPr id="2" name="Date Placeholder 1">
            <a:extLst>
              <a:ext uri="{FF2B5EF4-FFF2-40B4-BE49-F238E27FC236}">
                <a16:creationId xmlns:a16="http://schemas.microsoft.com/office/drawing/2014/main" id="{A0516967-512E-ACC6-C610-2EB4371B7CF0}"/>
              </a:ext>
            </a:extLst>
          </p:cNvPr>
          <p:cNvSpPr>
            <a:spLocks noGrp="1"/>
          </p:cNvSpPr>
          <p:nvPr>
            <p:ph type="dt" sz="half" idx="11"/>
          </p:nvPr>
        </p:nvSpPr>
        <p:spPr/>
        <p:txBody>
          <a:bodyPr/>
          <a:lstStyle/>
          <a:p>
            <a:fld id="{053CFD6D-D8C4-4834-9DC2-4DB5F1C9D4CF}" type="datetime1">
              <a:rPr lang="nl-NL" smtClean="0"/>
              <a:t>7-7-2024</a:t>
            </a:fld>
            <a:endParaRPr lang="nl-NL" dirty="0"/>
          </a:p>
        </p:txBody>
      </p:sp>
      <p:sp>
        <p:nvSpPr>
          <p:cNvPr id="6" name="Footer Placeholder 5">
            <a:extLst>
              <a:ext uri="{FF2B5EF4-FFF2-40B4-BE49-F238E27FC236}">
                <a16:creationId xmlns:a16="http://schemas.microsoft.com/office/drawing/2014/main" id="{4C5B6B2A-A8A8-55E9-D080-A38DF45A5AAB}"/>
              </a:ext>
            </a:extLst>
          </p:cNvPr>
          <p:cNvSpPr>
            <a:spLocks noGrp="1"/>
          </p:cNvSpPr>
          <p:nvPr>
            <p:ph type="ftr" sz="quarter" idx="12"/>
          </p:nvPr>
        </p:nvSpPr>
        <p:spPr/>
        <p:txBody>
          <a:bodyPr/>
          <a:lstStyle/>
          <a:p>
            <a:endParaRPr lang="nl-NL" dirty="0"/>
          </a:p>
        </p:txBody>
      </p:sp>
      <p:sp>
        <p:nvSpPr>
          <p:cNvPr id="7" name="Slide Number Placeholder 6">
            <a:extLst>
              <a:ext uri="{FF2B5EF4-FFF2-40B4-BE49-F238E27FC236}">
                <a16:creationId xmlns:a16="http://schemas.microsoft.com/office/drawing/2014/main" id="{8AC21295-87C6-B833-EE71-59A90913AC4F}"/>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956559782"/>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Right Content">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EA98EEF9-44F3-0AA9-1719-6A4ADC031828}"/>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sp>
        <p:nvSpPr>
          <p:cNvPr id="3" name="Freeform: Shape 2">
            <a:extLst>
              <a:ext uri="{FF2B5EF4-FFF2-40B4-BE49-F238E27FC236}">
                <a16:creationId xmlns:a16="http://schemas.microsoft.com/office/drawing/2014/main" id="{1508AC78-FFBF-2EAE-75A3-CA906A00A0D3}"/>
              </a:ext>
            </a:extLst>
          </p:cNvPr>
          <p:cNvSpPr/>
          <p:nvPr userDrawn="1"/>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17" name="Title 16">
            <a:extLst>
              <a:ext uri="{FF2B5EF4-FFF2-40B4-BE49-F238E27FC236}">
                <a16:creationId xmlns:a16="http://schemas.microsoft.com/office/drawing/2014/main" id="{ADB92D68-794F-FF0B-4F6F-524DB52DE4C4}"/>
              </a:ext>
            </a:extLst>
          </p:cNvPr>
          <p:cNvSpPr>
            <a:spLocks noGrp="1"/>
          </p:cNvSpPr>
          <p:nvPr>
            <p:ph type="title" hasCustomPrompt="1"/>
          </p:nvPr>
        </p:nvSpPr>
        <p:spPr>
          <a:xfrm>
            <a:off x="5007193" y="1058863"/>
            <a:ext cx="3957422" cy="901456"/>
          </a:xfrm>
          <a:prstGeom prst="rect">
            <a:avLst/>
          </a:prstGeom>
        </p:spPr>
        <p:txBody>
          <a:bodyPr anchor="ctr"/>
          <a:lstStyle>
            <a:lvl1pPr algn="l">
              <a:defRPr sz="3000" b="1">
                <a:solidFill>
                  <a:schemeClr val="accent3"/>
                </a:solidFill>
              </a:defRPr>
            </a:lvl1pPr>
          </a:lstStyle>
          <a:p>
            <a:r>
              <a:rPr lang="en-US" dirty="0"/>
              <a:t>Click to add title</a:t>
            </a:r>
            <a:endParaRPr lang="nl-NL" dirty="0"/>
          </a:p>
        </p:txBody>
      </p:sp>
      <p:sp>
        <p:nvSpPr>
          <p:cNvPr id="19" name="Content Placeholder 18">
            <a:extLst>
              <a:ext uri="{FF2B5EF4-FFF2-40B4-BE49-F238E27FC236}">
                <a16:creationId xmlns:a16="http://schemas.microsoft.com/office/drawing/2014/main" id="{5D1E55F4-E5DD-2DDB-DA9D-620EE88447CE}"/>
              </a:ext>
            </a:extLst>
          </p:cNvPr>
          <p:cNvSpPr>
            <a:spLocks noGrp="1"/>
          </p:cNvSpPr>
          <p:nvPr>
            <p:ph sz="quarter" idx="10"/>
          </p:nvPr>
        </p:nvSpPr>
        <p:spPr>
          <a:xfrm>
            <a:off x="5007192" y="2129094"/>
            <a:ext cx="3957422" cy="2026981"/>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10A51BC2-B15F-3525-B401-35ED6D77B6CE}"/>
              </a:ext>
            </a:extLst>
          </p:cNvPr>
          <p:cNvSpPr>
            <a:spLocks noGrp="1"/>
          </p:cNvSpPr>
          <p:nvPr>
            <p:ph type="dt" sz="half" idx="11"/>
          </p:nvPr>
        </p:nvSpPr>
        <p:spPr/>
        <p:txBody>
          <a:bodyPr/>
          <a:lstStyle/>
          <a:p>
            <a:fld id="{767F04A9-B4C6-402E-A4A2-48773658E04A}" type="datetime1">
              <a:rPr lang="nl-NL" smtClean="0"/>
              <a:t>7-7-2024</a:t>
            </a:fld>
            <a:endParaRPr lang="nl-NL" dirty="0"/>
          </a:p>
        </p:txBody>
      </p:sp>
      <p:sp>
        <p:nvSpPr>
          <p:cNvPr id="5" name="Footer Placeholder 4">
            <a:extLst>
              <a:ext uri="{FF2B5EF4-FFF2-40B4-BE49-F238E27FC236}">
                <a16:creationId xmlns:a16="http://schemas.microsoft.com/office/drawing/2014/main" id="{5C803C94-8DE1-0AFC-8A8A-609B6E42B31C}"/>
              </a:ext>
            </a:extLst>
          </p:cNvPr>
          <p:cNvSpPr>
            <a:spLocks noGrp="1"/>
          </p:cNvSpPr>
          <p:nvPr>
            <p:ph type="ftr" sz="quarter" idx="12"/>
          </p:nvPr>
        </p:nvSpPr>
        <p:spPr/>
        <p:txBody>
          <a:bodyPr/>
          <a:lstStyle/>
          <a:p>
            <a:endParaRPr lang="nl-NL" dirty="0"/>
          </a:p>
        </p:txBody>
      </p:sp>
      <p:sp>
        <p:nvSpPr>
          <p:cNvPr id="6" name="Slide Number Placeholder 5">
            <a:extLst>
              <a:ext uri="{FF2B5EF4-FFF2-40B4-BE49-F238E27FC236}">
                <a16:creationId xmlns:a16="http://schemas.microsoft.com/office/drawing/2014/main" id="{5340FE8C-0246-E01F-C623-113B4E905C19}"/>
              </a:ext>
            </a:extLst>
          </p:cNvPr>
          <p:cNvSpPr>
            <a:spLocks noGrp="1"/>
          </p:cNvSpPr>
          <p:nvPr>
            <p:ph type="sldNum" sz="quarter" idx="13"/>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031618333"/>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LTtlRCnt (Small - White)">
    <p:spTree>
      <p:nvGrpSpPr>
        <p:cNvPr id="1" name=""/>
        <p:cNvGrpSpPr/>
        <p:nvPr/>
      </p:nvGrpSpPr>
      <p:grpSpPr>
        <a:xfrm>
          <a:off x="0" y="0"/>
          <a:ext cx="0" cy="0"/>
          <a:chOff x="0" y="0"/>
          <a:chExt cx="0" cy="0"/>
        </a:xfrm>
      </p:grpSpPr>
      <p:pic>
        <p:nvPicPr>
          <p:cNvPr id="10" name="Google Shape;211;p24">
            <a:extLst>
              <a:ext uri="{FF2B5EF4-FFF2-40B4-BE49-F238E27FC236}">
                <a16:creationId xmlns:a16="http://schemas.microsoft.com/office/drawing/2014/main" id="{98F74742-E60E-1C0E-AB12-701E0BA91E25}"/>
              </a:ext>
            </a:extLst>
          </p:cNvPr>
          <p:cNvPicPr preferRelativeResize="0"/>
          <p:nvPr userDrawn="1"/>
        </p:nvPicPr>
        <p:blipFill rotWithShape="1">
          <a:blip r:embed="rId2">
            <a:alphaModFix/>
          </a:blip>
          <a:srcRect l="19" r="19"/>
          <a:stretch/>
        </p:blipFill>
        <p:spPr>
          <a:xfrm>
            <a:off x="0" y="-1"/>
            <a:ext cx="9140296" cy="5143501"/>
          </a:xfrm>
          <a:prstGeom prst="rect">
            <a:avLst/>
          </a:prstGeom>
          <a:noFill/>
          <a:ln>
            <a:noFill/>
          </a:ln>
        </p:spPr>
      </p:pic>
      <p:grpSp>
        <p:nvGrpSpPr>
          <p:cNvPr id="2" name="Group 1">
            <a:extLst>
              <a:ext uri="{FF2B5EF4-FFF2-40B4-BE49-F238E27FC236}">
                <a16:creationId xmlns:a16="http://schemas.microsoft.com/office/drawing/2014/main" id="{8B2DAFA0-8BD1-6B83-82C5-A7C891EE36FC}"/>
              </a:ext>
            </a:extLst>
          </p:cNvPr>
          <p:cNvGrpSpPr/>
          <p:nvPr userDrawn="1"/>
        </p:nvGrpSpPr>
        <p:grpSpPr>
          <a:xfrm>
            <a:off x="400050" y="-197350"/>
            <a:ext cx="3746500" cy="4122236"/>
            <a:chOff x="400050" y="-197350"/>
            <a:chExt cx="3746500" cy="4122236"/>
          </a:xfrm>
        </p:grpSpPr>
        <p:sp>
          <p:nvSpPr>
            <p:cNvPr id="3" name="Freeform: Shape 2">
              <a:extLst>
                <a:ext uri="{FF2B5EF4-FFF2-40B4-BE49-F238E27FC236}">
                  <a16:creationId xmlns:a16="http://schemas.microsoft.com/office/drawing/2014/main" id="{8D958010-FF2A-542F-D655-F7FFFE59D96F}"/>
                </a:ext>
              </a:extLst>
            </p:cNvPr>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4" name="Freeform: Shape 3">
              <a:extLst>
                <a:ext uri="{FF2B5EF4-FFF2-40B4-BE49-F238E27FC236}">
                  <a16:creationId xmlns:a16="http://schemas.microsoft.com/office/drawing/2014/main" id="{603211A7-2A65-B2CD-E07B-3C41C7FC9CB2}"/>
                </a:ext>
              </a:extLst>
            </p:cNvPr>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5" name="Title 4">
            <a:extLst>
              <a:ext uri="{FF2B5EF4-FFF2-40B4-BE49-F238E27FC236}">
                <a16:creationId xmlns:a16="http://schemas.microsoft.com/office/drawing/2014/main" id="{B97A5E71-1867-340C-3577-A1E51D24B37C}"/>
              </a:ext>
            </a:extLst>
          </p:cNvPr>
          <p:cNvSpPr>
            <a:spLocks noGrp="1"/>
          </p:cNvSpPr>
          <p:nvPr>
            <p:ph type="title" hasCustomPrompt="1"/>
          </p:nvPr>
        </p:nvSpPr>
        <p:spPr>
          <a:xfrm>
            <a:off x="2560320" y="879475"/>
            <a:ext cx="1524000" cy="2023876"/>
          </a:xfrm>
          <a:prstGeom prst="rect">
            <a:avLst/>
          </a:prstGeom>
        </p:spPr>
        <p:txBody>
          <a:bodyPr anchor="ctr"/>
          <a:lstStyle>
            <a:lvl1pPr algn="ctr">
              <a:defRPr sz="3000" b="1">
                <a:solidFill>
                  <a:srgbClr val="D84465"/>
                </a:solidFill>
              </a:defRPr>
            </a:lvl1pPr>
          </a:lstStyle>
          <a:p>
            <a:r>
              <a:rPr lang="en-US" dirty="0"/>
              <a:t>Click to add title</a:t>
            </a:r>
            <a:endParaRPr lang="nl-NL" dirty="0"/>
          </a:p>
        </p:txBody>
      </p:sp>
      <p:sp>
        <p:nvSpPr>
          <p:cNvPr id="7" name="Content Placeholder 6">
            <a:extLst>
              <a:ext uri="{FF2B5EF4-FFF2-40B4-BE49-F238E27FC236}">
                <a16:creationId xmlns:a16="http://schemas.microsoft.com/office/drawing/2014/main" id="{1856884D-D14A-D2B6-E8E5-530A4B9FB02C}"/>
              </a:ext>
            </a:extLst>
          </p:cNvPr>
          <p:cNvSpPr>
            <a:spLocks noGrp="1"/>
          </p:cNvSpPr>
          <p:nvPr>
            <p:ph sz="quarter" idx="10"/>
          </p:nvPr>
        </p:nvSpPr>
        <p:spPr>
          <a:xfrm>
            <a:off x="4751388" y="195263"/>
            <a:ext cx="4213225" cy="3960811"/>
          </a:xfrm>
          <a:prstGeom prst="rect">
            <a:avLst/>
          </a:prstGeo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6" name="Date Placeholder 5">
            <a:extLst>
              <a:ext uri="{FF2B5EF4-FFF2-40B4-BE49-F238E27FC236}">
                <a16:creationId xmlns:a16="http://schemas.microsoft.com/office/drawing/2014/main" id="{5B6467F4-CFA5-73F9-5EC1-B0B44E1C82B2}"/>
              </a:ext>
            </a:extLst>
          </p:cNvPr>
          <p:cNvSpPr>
            <a:spLocks noGrp="1"/>
          </p:cNvSpPr>
          <p:nvPr>
            <p:ph type="dt" sz="half" idx="11"/>
          </p:nvPr>
        </p:nvSpPr>
        <p:spPr/>
        <p:txBody>
          <a:bodyPr/>
          <a:lstStyle/>
          <a:p>
            <a:fld id="{8D35E174-A3BB-4EC6-B8F3-A1B411DAE530}" type="datetime1">
              <a:rPr lang="nl-NL" smtClean="0"/>
              <a:t>7-7-2024</a:t>
            </a:fld>
            <a:endParaRPr lang="nl-NL" dirty="0"/>
          </a:p>
        </p:txBody>
      </p:sp>
      <p:sp>
        <p:nvSpPr>
          <p:cNvPr id="8" name="Footer Placeholder 7">
            <a:extLst>
              <a:ext uri="{FF2B5EF4-FFF2-40B4-BE49-F238E27FC236}">
                <a16:creationId xmlns:a16="http://schemas.microsoft.com/office/drawing/2014/main" id="{CBC546F5-C513-7247-65E9-8F8C8A7F6F10}"/>
              </a:ext>
            </a:extLst>
          </p:cNvPr>
          <p:cNvSpPr>
            <a:spLocks noGrp="1"/>
          </p:cNvSpPr>
          <p:nvPr>
            <p:ph type="ftr" sz="quarter" idx="12"/>
          </p:nvPr>
        </p:nvSpPr>
        <p:spPr/>
        <p:txBody>
          <a:bodyPr/>
          <a:lstStyle/>
          <a:p>
            <a:endParaRPr lang="nl-NL" dirty="0"/>
          </a:p>
        </p:txBody>
      </p:sp>
      <p:sp>
        <p:nvSpPr>
          <p:cNvPr id="9" name="Slide Number Placeholder 8">
            <a:extLst>
              <a:ext uri="{FF2B5EF4-FFF2-40B4-BE49-F238E27FC236}">
                <a16:creationId xmlns:a16="http://schemas.microsoft.com/office/drawing/2014/main" id="{081A5E5F-254E-B717-4D3D-867DD49586BE}"/>
              </a:ext>
            </a:extLst>
          </p:cNvPr>
          <p:cNvSpPr>
            <a:spLocks noGrp="1"/>
          </p:cNvSpPr>
          <p:nvPr>
            <p:ph type="sldNum" sz="quarter" idx="13"/>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067095658"/>
      </p:ext>
    </p:extLst>
  </p:cSld>
  <p:clrMapOvr>
    <a:masterClrMapping/>
  </p:clrMapOvr>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Cover FoL">
    <p:spTree>
      <p:nvGrpSpPr>
        <p:cNvPr id="1" name=""/>
        <p:cNvGrpSpPr/>
        <p:nvPr/>
      </p:nvGrpSpPr>
      <p:grpSpPr>
        <a:xfrm>
          <a:off x="0" y="0"/>
          <a:ext cx="0" cy="0"/>
          <a:chOff x="0" y="0"/>
          <a:chExt cx="0" cy="0"/>
        </a:xfrm>
      </p:grpSpPr>
      <p:pic>
        <p:nvPicPr>
          <p:cNvPr id="3" name="Google Shape;54;p1">
            <a:extLst>
              <a:ext uri="{FF2B5EF4-FFF2-40B4-BE49-F238E27FC236}">
                <a16:creationId xmlns:a16="http://schemas.microsoft.com/office/drawing/2014/main" id="{A3735A5A-061B-B02A-DA5B-A13C607A595C}"/>
              </a:ext>
            </a:extLst>
          </p:cNvPr>
          <p:cNvPicPr preferRelativeResize="0"/>
          <p:nvPr userDrawn="1"/>
        </p:nvPicPr>
        <p:blipFill rotWithShape="1">
          <a:blip r:embed="rId2">
            <a:alphaModFix/>
          </a:blip>
          <a:srcRect l="19" r="19"/>
          <a:stretch/>
        </p:blipFill>
        <p:spPr>
          <a:xfrm>
            <a:off x="0" y="0"/>
            <a:ext cx="9143997" cy="5145584"/>
          </a:xfrm>
          <a:prstGeom prst="rect">
            <a:avLst/>
          </a:prstGeom>
          <a:noFill/>
          <a:ln>
            <a:noFill/>
          </a:ln>
        </p:spPr>
      </p:pic>
    </p:spTree>
    <p:extLst>
      <p:ext uri="{BB962C8B-B14F-4D97-AF65-F5344CB8AC3E}">
        <p14:creationId xmlns:p14="http://schemas.microsoft.com/office/powerpoint/2010/main" val="904562154"/>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EB0A-2338-E313-573C-15B4ECDA0A94}"/>
              </a:ext>
            </a:extLst>
          </p:cNvPr>
          <p:cNvSpPr>
            <a:spLocks noGrp="1"/>
          </p:cNvSpPr>
          <p:nvPr>
            <p:ph type="ctrTitle"/>
          </p:nvPr>
        </p:nvSpPr>
        <p:spPr>
          <a:xfrm>
            <a:off x="1143000" y="601663"/>
            <a:ext cx="6858000" cy="1790700"/>
          </a:xfrm>
        </p:spPr>
        <p:txBody>
          <a:bodyPr anchor="b"/>
          <a:lstStyle>
            <a:lvl1pPr algn="ctr">
              <a:defRPr sz="6000">
                <a:solidFill>
                  <a:schemeClr val="bg1"/>
                </a:solidFill>
              </a:defRPr>
            </a:lvl1pPr>
          </a:lstStyle>
          <a:p>
            <a:r>
              <a:rPr lang="en-US" dirty="0"/>
              <a:t>Click to edit Master title style</a:t>
            </a:r>
            <a:endParaRPr lang="nl-NL" dirty="0"/>
          </a:p>
        </p:txBody>
      </p:sp>
      <p:sp>
        <p:nvSpPr>
          <p:cNvPr id="3" name="Subtitle 2">
            <a:extLst>
              <a:ext uri="{FF2B5EF4-FFF2-40B4-BE49-F238E27FC236}">
                <a16:creationId xmlns:a16="http://schemas.microsoft.com/office/drawing/2014/main" id="{D64B1B22-5EE9-6B27-3CE3-92CEAF2D63EF}"/>
              </a:ext>
            </a:extLst>
          </p:cNvPr>
          <p:cNvSpPr>
            <a:spLocks noGrp="1"/>
          </p:cNvSpPr>
          <p:nvPr>
            <p:ph type="subTitle" idx="1"/>
          </p:nvPr>
        </p:nvSpPr>
        <p:spPr>
          <a:xfrm>
            <a:off x="1143000" y="2571750"/>
            <a:ext cx="6858000" cy="124142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7" name="Date Placeholder 6">
            <a:extLst>
              <a:ext uri="{FF2B5EF4-FFF2-40B4-BE49-F238E27FC236}">
                <a16:creationId xmlns:a16="http://schemas.microsoft.com/office/drawing/2014/main" id="{F1D38B96-6CB4-4A85-22C7-BF775FE81C4B}"/>
              </a:ext>
            </a:extLst>
          </p:cNvPr>
          <p:cNvSpPr>
            <a:spLocks noGrp="1"/>
          </p:cNvSpPr>
          <p:nvPr>
            <p:ph type="dt" sz="half" idx="10"/>
          </p:nvPr>
        </p:nvSpPr>
        <p:spPr/>
        <p:txBody>
          <a:bodyPr/>
          <a:lstStyle/>
          <a:p>
            <a:fld id="{70F8C7FB-5A31-42F4-AB68-E4B891E8551B}" type="datetime1">
              <a:rPr lang="nl-NL" smtClean="0"/>
              <a:t>7-7-2024</a:t>
            </a:fld>
            <a:endParaRPr lang="nl-NL" dirty="0"/>
          </a:p>
        </p:txBody>
      </p:sp>
      <p:sp>
        <p:nvSpPr>
          <p:cNvPr id="8" name="Footer Placeholder 7">
            <a:extLst>
              <a:ext uri="{FF2B5EF4-FFF2-40B4-BE49-F238E27FC236}">
                <a16:creationId xmlns:a16="http://schemas.microsoft.com/office/drawing/2014/main" id="{143A6BCA-D220-2AA9-0FFE-EF72AF48A3F6}"/>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C189D006-30F6-7B58-3466-9E23863FAB2B}"/>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22598597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CC2330D9-C3B0-4DE3-893E-8BCE32234A07}"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178273809"/>
      </p:ext>
    </p:extLst>
  </p:cSld>
  <p:clrMapOvr>
    <a:masterClrMapping/>
  </p:clrMapOvr>
  <p:extLst>
    <p:ext uri="{DCECCB84-F9BA-43D5-87BE-67443E8EF086}">
      <p15:sldGuideLst xmlns:p15="http://schemas.microsoft.com/office/powerpoint/2012/main"/>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311CD-6271-BD40-9B13-BF445B946CE1}"/>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3754A014-B249-ECF9-D425-C6945D950507}"/>
              </a:ext>
            </a:extLst>
          </p:cNvPr>
          <p:cNvSpPr>
            <a:spLocks noGrp="1"/>
          </p:cNvSpPr>
          <p:nvPr>
            <p:ph idx="1"/>
          </p:nvPr>
        </p:nvSpPr>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FBBBFCD-E218-BE54-24EB-CBD35A56E235}"/>
              </a:ext>
            </a:extLst>
          </p:cNvPr>
          <p:cNvSpPr>
            <a:spLocks noGrp="1"/>
          </p:cNvSpPr>
          <p:nvPr>
            <p:ph type="dt" sz="half" idx="10"/>
          </p:nvPr>
        </p:nvSpPr>
        <p:spPr/>
        <p:txBody>
          <a:bodyPr/>
          <a:lstStyle/>
          <a:p>
            <a:fld id="{B8B17B7E-3512-4731-A8F4-4FC067F6E1F9}" type="datetime1">
              <a:rPr lang="nl-NL" smtClean="0"/>
              <a:t>7-7-2024</a:t>
            </a:fld>
            <a:endParaRPr lang="nl-NL" dirty="0"/>
          </a:p>
        </p:txBody>
      </p:sp>
      <p:sp>
        <p:nvSpPr>
          <p:cNvPr id="5" name="Footer Placeholder 4">
            <a:extLst>
              <a:ext uri="{FF2B5EF4-FFF2-40B4-BE49-F238E27FC236}">
                <a16:creationId xmlns:a16="http://schemas.microsoft.com/office/drawing/2014/main" id="{C6D1F4AA-F1C8-5BC7-2980-3E72ADDD4FF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18640783-7CD3-4F6F-031B-87ACF71C0E1D}"/>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2111035848"/>
      </p:ext>
    </p:extLst>
  </p:cSld>
  <p:clrMapOvr>
    <a:masterClrMapping/>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4C6E-56BE-34EE-B982-BFA62FE5FBCE}"/>
              </a:ext>
            </a:extLst>
          </p:cNvPr>
          <p:cNvSpPr>
            <a:spLocks noGrp="1"/>
          </p:cNvSpPr>
          <p:nvPr>
            <p:ph type="title"/>
          </p:nvPr>
        </p:nvSpPr>
        <p:spPr>
          <a:xfrm>
            <a:off x="623888" y="431800"/>
            <a:ext cx="7886700" cy="2139950"/>
          </a:xfrm>
        </p:spPr>
        <p:txBody>
          <a:bodyPr anchor="b"/>
          <a:lstStyle>
            <a:lvl1pPr>
              <a:defRPr sz="6000">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D520635F-4204-AD43-69B0-DB12D3F8645A}"/>
              </a:ext>
            </a:extLst>
          </p:cNvPr>
          <p:cNvSpPr>
            <a:spLocks noGrp="1"/>
          </p:cNvSpPr>
          <p:nvPr>
            <p:ph type="body" idx="1"/>
          </p:nvPr>
        </p:nvSpPr>
        <p:spPr>
          <a:xfrm>
            <a:off x="623888" y="2751138"/>
            <a:ext cx="7886700" cy="112553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F4DF7F0A-9048-6FA0-36EA-F0287149CDD8}"/>
              </a:ext>
            </a:extLst>
          </p:cNvPr>
          <p:cNvSpPr>
            <a:spLocks noGrp="1"/>
          </p:cNvSpPr>
          <p:nvPr>
            <p:ph type="dt" sz="half" idx="10"/>
          </p:nvPr>
        </p:nvSpPr>
        <p:spPr/>
        <p:txBody>
          <a:bodyPr/>
          <a:lstStyle/>
          <a:p>
            <a:fld id="{E8B3D91D-6DB1-4865-ADCD-C04172C325DF}" type="datetime1">
              <a:rPr lang="nl-NL" smtClean="0"/>
              <a:t>7-7-2024</a:t>
            </a:fld>
            <a:endParaRPr lang="nl-NL" dirty="0"/>
          </a:p>
        </p:txBody>
      </p:sp>
      <p:sp>
        <p:nvSpPr>
          <p:cNvPr id="5" name="Footer Placeholder 4">
            <a:extLst>
              <a:ext uri="{FF2B5EF4-FFF2-40B4-BE49-F238E27FC236}">
                <a16:creationId xmlns:a16="http://schemas.microsoft.com/office/drawing/2014/main" id="{19390C04-7166-9676-A10F-95B24F922EE4}"/>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3BEFB5E-D723-C184-7652-E82A6EB8AF13}"/>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434240051"/>
      </p:ext>
    </p:extLst>
  </p:cSld>
  <p:clrMapOvr>
    <a:masterClrMapping/>
  </p:clrMapOvr>
  <p:extLst>
    <p:ext uri="{DCECCB84-F9BA-43D5-87BE-67443E8EF086}">
      <p15:sldGuideLst xmlns:p15="http://schemas.microsoft.com/office/powerpoint/2012/main"/>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Section title and description" preserve="1" userDrawn="1">
  <p:cSld name="Section title and description">
    <p:spTree>
      <p:nvGrpSpPr>
        <p:cNvPr id="1" name="Shape 35"/>
        <p:cNvGrpSpPr/>
        <p:nvPr/>
      </p:nvGrpSpPr>
      <p:grpSpPr>
        <a:xfrm>
          <a:off x="0" y="0"/>
          <a:ext cx="0" cy="0"/>
          <a:chOff x="0" y="0"/>
          <a:chExt cx="0" cy="0"/>
        </a:xfrm>
      </p:grpSpPr>
      <p:sp>
        <p:nvSpPr>
          <p:cNvPr id="36" name="Google Shape;36;p34"/>
          <p:cNvSpPr/>
          <p:nvPr/>
        </p:nvSpPr>
        <p:spPr>
          <a:xfrm>
            <a:off x="4572000" y="-125"/>
            <a:ext cx="4572000" cy="4419300"/>
          </a:xfrm>
          <a:prstGeom prst="rect">
            <a:avLst/>
          </a:prstGeom>
          <a:solidFill>
            <a:srgbClr val="EDEDED"/>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37" name="Google Shape;37;p34"/>
          <p:cNvSpPr txBox="1">
            <a:spLocks noGrp="1"/>
          </p:cNvSpPr>
          <p:nvPr>
            <p:ph type="title"/>
          </p:nvPr>
        </p:nvSpPr>
        <p:spPr>
          <a:xfrm>
            <a:off x="179387" y="879475"/>
            <a:ext cx="4213226" cy="1692275"/>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solidFill>
                  <a:schemeClr val="bg1"/>
                </a:solidFil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dirty="0"/>
          </a:p>
        </p:txBody>
      </p:sp>
      <p:sp>
        <p:nvSpPr>
          <p:cNvPr id="38" name="Google Shape;38;p34"/>
          <p:cNvSpPr txBox="1">
            <a:spLocks noGrp="1"/>
          </p:cNvSpPr>
          <p:nvPr>
            <p:ph type="subTitle" idx="1"/>
          </p:nvPr>
        </p:nvSpPr>
        <p:spPr>
          <a:xfrm>
            <a:off x="179387" y="2751138"/>
            <a:ext cx="4213225" cy="144145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solidFill>
                  <a:schemeClr val="bg1"/>
                </a:solidFill>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34"/>
          <p:cNvSpPr txBox="1">
            <a:spLocks noGrp="1"/>
          </p:cNvSpPr>
          <p:nvPr>
            <p:ph type="body" idx="2"/>
          </p:nvPr>
        </p:nvSpPr>
        <p:spPr>
          <a:xfrm>
            <a:off x="4751388" y="195263"/>
            <a:ext cx="4213225" cy="4176712"/>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solidFill>
                  <a:schemeClr val="tx1"/>
                </a:solidFill>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dirty="0"/>
          </a:p>
        </p:txBody>
      </p:sp>
      <p:sp>
        <p:nvSpPr>
          <p:cNvPr id="40" name="Google Shape;40;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dirty="0"/>
          </a:p>
        </p:txBody>
      </p:sp>
      <p:sp>
        <p:nvSpPr>
          <p:cNvPr id="2" name="Date Placeholder 1">
            <a:extLst>
              <a:ext uri="{FF2B5EF4-FFF2-40B4-BE49-F238E27FC236}">
                <a16:creationId xmlns:a16="http://schemas.microsoft.com/office/drawing/2014/main" id="{DBCB3FA8-9C56-8C43-AD63-2853D1F8B745}"/>
              </a:ext>
            </a:extLst>
          </p:cNvPr>
          <p:cNvSpPr>
            <a:spLocks noGrp="1"/>
          </p:cNvSpPr>
          <p:nvPr>
            <p:ph type="dt" sz="half" idx="13"/>
          </p:nvPr>
        </p:nvSpPr>
        <p:spPr/>
        <p:txBody>
          <a:bodyPr/>
          <a:lstStyle/>
          <a:p>
            <a:fld id="{49E52A77-B2B1-4127-A93C-10C7AA250AFA}" type="datetime1">
              <a:rPr lang="nl-NL" smtClean="0"/>
              <a:t>7-7-2024</a:t>
            </a:fld>
            <a:endParaRPr lang="nl-NL" dirty="0"/>
          </a:p>
        </p:txBody>
      </p:sp>
      <p:sp>
        <p:nvSpPr>
          <p:cNvPr id="3" name="Footer Placeholder 2">
            <a:extLst>
              <a:ext uri="{FF2B5EF4-FFF2-40B4-BE49-F238E27FC236}">
                <a16:creationId xmlns:a16="http://schemas.microsoft.com/office/drawing/2014/main" id="{88804E7E-B44F-9AC7-0430-174386C63D41}"/>
              </a:ext>
            </a:extLst>
          </p:cNvPr>
          <p:cNvSpPr>
            <a:spLocks noGrp="1"/>
          </p:cNvSpPr>
          <p:nvPr>
            <p:ph type="ftr" sz="quarter" idx="14"/>
          </p:nvPr>
        </p:nvSpPr>
        <p:spPr/>
        <p:txBody>
          <a:bodyPr/>
          <a:lstStyle/>
          <a:p>
            <a:endParaRPr lang="nl-NL" dirty="0"/>
          </a:p>
        </p:txBody>
      </p:sp>
    </p:spTree>
    <p:extLst>
      <p:ext uri="{BB962C8B-B14F-4D97-AF65-F5344CB8AC3E}">
        <p14:creationId xmlns:p14="http://schemas.microsoft.com/office/powerpoint/2010/main" val="2399080656"/>
      </p:ext>
    </p:extLst>
  </p:cSld>
  <p:clrMapOvr>
    <a:masterClrMapping/>
  </p:clrMapOvr>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A127C-AA7E-DD67-3883-A9E8699CF26D}"/>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7D25F17A-1E5C-73E2-E9FD-EB72E62820E1}"/>
              </a:ext>
            </a:extLst>
          </p:cNvPr>
          <p:cNvSpPr>
            <a:spLocks noGrp="1"/>
          </p:cNvSpPr>
          <p:nvPr>
            <p:ph sz="half" idx="1"/>
          </p:nvPr>
        </p:nvSpPr>
        <p:spPr>
          <a:xfrm>
            <a:off x="179387" y="1058863"/>
            <a:ext cx="4213225"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Content Placeholder 3">
            <a:extLst>
              <a:ext uri="{FF2B5EF4-FFF2-40B4-BE49-F238E27FC236}">
                <a16:creationId xmlns:a16="http://schemas.microsoft.com/office/drawing/2014/main" id="{F4523B74-174D-C4EF-F9FC-D63E20A82B70}"/>
              </a:ext>
            </a:extLst>
          </p:cNvPr>
          <p:cNvSpPr>
            <a:spLocks noGrp="1"/>
          </p:cNvSpPr>
          <p:nvPr>
            <p:ph sz="half" idx="2"/>
          </p:nvPr>
        </p:nvSpPr>
        <p:spPr>
          <a:xfrm>
            <a:off x="4751388" y="1058863"/>
            <a:ext cx="4213224" cy="3313112"/>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Date Placeholder 4">
            <a:extLst>
              <a:ext uri="{FF2B5EF4-FFF2-40B4-BE49-F238E27FC236}">
                <a16:creationId xmlns:a16="http://schemas.microsoft.com/office/drawing/2014/main" id="{7DE64198-AFBC-E708-F258-DF49CAD7FB50}"/>
              </a:ext>
            </a:extLst>
          </p:cNvPr>
          <p:cNvSpPr>
            <a:spLocks noGrp="1"/>
          </p:cNvSpPr>
          <p:nvPr>
            <p:ph type="dt" sz="half" idx="10"/>
          </p:nvPr>
        </p:nvSpPr>
        <p:spPr/>
        <p:txBody>
          <a:bodyPr/>
          <a:lstStyle/>
          <a:p>
            <a:fld id="{81BEADD7-778F-40BA-93D4-030234218713}" type="datetime1">
              <a:rPr lang="nl-NL" smtClean="0"/>
              <a:t>7-7-2024</a:t>
            </a:fld>
            <a:endParaRPr lang="nl-NL" dirty="0"/>
          </a:p>
        </p:txBody>
      </p:sp>
      <p:sp>
        <p:nvSpPr>
          <p:cNvPr id="6" name="Footer Placeholder 5">
            <a:extLst>
              <a:ext uri="{FF2B5EF4-FFF2-40B4-BE49-F238E27FC236}">
                <a16:creationId xmlns:a16="http://schemas.microsoft.com/office/drawing/2014/main" id="{96E329AD-D960-73C9-AF4D-FB4C0DE06491}"/>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D293B989-F9DF-98B6-6FA2-2961DFE0F14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3223181085"/>
      </p:ext>
    </p:extLst>
  </p:cSld>
  <p:clrMapOvr>
    <a:masterClrMapping/>
  </p:clrMapOvr>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BD6B9-DB39-18FC-D6D3-98473406DA41}"/>
              </a:ext>
            </a:extLst>
          </p:cNvPr>
          <p:cNvSpPr>
            <a:spLocks noGrp="1"/>
          </p:cNvSpPr>
          <p:nvPr>
            <p:ph type="title"/>
          </p:nvPr>
        </p:nvSpPr>
        <p:spPr>
          <a:xfrm>
            <a:off x="179387" y="195264"/>
            <a:ext cx="8785225" cy="684212"/>
          </a:xfrm>
        </p:spPr>
        <p:txBody>
          <a:bodyPr/>
          <a:lstStyle>
            <a:lvl1pPr>
              <a:defRPr>
                <a:solidFill>
                  <a:schemeClr val="bg1"/>
                </a:solidFill>
              </a:defRPr>
            </a:lvl1p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F0680E2E-ACD5-1EFF-152D-294A2DF4D652}"/>
              </a:ext>
            </a:extLst>
          </p:cNvPr>
          <p:cNvSpPr>
            <a:spLocks noGrp="1"/>
          </p:cNvSpPr>
          <p:nvPr>
            <p:ph type="body" idx="1"/>
          </p:nvPr>
        </p:nvSpPr>
        <p:spPr>
          <a:xfrm>
            <a:off x="179388" y="1058864"/>
            <a:ext cx="4213225" cy="360362"/>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F837F3E-B317-F594-E84D-DFAE300567C0}"/>
              </a:ext>
            </a:extLst>
          </p:cNvPr>
          <p:cNvSpPr>
            <a:spLocks noGrp="1"/>
          </p:cNvSpPr>
          <p:nvPr>
            <p:ph sz="half" idx="2"/>
          </p:nvPr>
        </p:nvSpPr>
        <p:spPr>
          <a:xfrm>
            <a:off x="179388" y="1614527"/>
            <a:ext cx="4213225"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5" name="Text Placeholder 4">
            <a:extLst>
              <a:ext uri="{FF2B5EF4-FFF2-40B4-BE49-F238E27FC236}">
                <a16:creationId xmlns:a16="http://schemas.microsoft.com/office/drawing/2014/main" id="{B477AD46-ADCA-16F7-E769-C8AAAA383FF4}"/>
              </a:ext>
            </a:extLst>
          </p:cNvPr>
          <p:cNvSpPr>
            <a:spLocks noGrp="1"/>
          </p:cNvSpPr>
          <p:nvPr>
            <p:ph type="body" sz="quarter" idx="3"/>
          </p:nvPr>
        </p:nvSpPr>
        <p:spPr>
          <a:xfrm>
            <a:off x="4751389" y="1058863"/>
            <a:ext cx="4213224" cy="360363"/>
          </a:xfrm>
        </p:spPr>
        <p:txBody>
          <a:bodyPr anchor="b">
            <a:normAutofit/>
          </a:bodyPr>
          <a:lstStyle>
            <a:lvl1pPr marL="0" indent="0">
              <a:buNone/>
              <a:defRPr sz="20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EF6CEBAF-1BF5-57C8-7210-F60B53B7BD73}"/>
              </a:ext>
            </a:extLst>
          </p:cNvPr>
          <p:cNvSpPr>
            <a:spLocks noGrp="1"/>
          </p:cNvSpPr>
          <p:nvPr>
            <p:ph sz="quarter" idx="4"/>
          </p:nvPr>
        </p:nvSpPr>
        <p:spPr>
          <a:xfrm>
            <a:off x="4751388" y="1614527"/>
            <a:ext cx="4213223" cy="2757448"/>
          </a:xfrm>
        </p:spPr>
        <p:txBody>
          <a:bodyPr>
            <a:norm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7" name="Date Placeholder 6">
            <a:extLst>
              <a:ext uri="{FF2B5EF4-FFF2-40B4-BE49-F238E27FC236}">
                <a16:creationId xmlns:a16="http://schemas.microsoft.com/office/drawing/2014/main" id="{E02262CA-C7F4-4B1B-772F-3B0EF3C58A57}"/>
              </a:ext>
            </a:extLst>
          </p:cNvPr>
          <p:cNvSpPr>
            <a:spLocks noGrp="1"/>
          </p:cNvSpPr>
          <p:nvPr>
            <p:ph type="dt" sz="half" idx="10"/>
          </p:nvPr>
        </p:nvSpPr>
        <p:spPr/>
        <p:txBody>
          <a:bodyPr/>
          <a:lstStyle/>
          <a:p>
            <a:fld id="{F3A392EB-AAE1-42AF-A078-C1661C9D9B10}" type="datetime1">
              <a:rPr lang="nl-NL" smtClean="0"/>
              <a:t>7-7-2024</a:t>
            </a:fld>
            <a:endParaRPr lang="nl-NL" dirty="0"/>
          </a:p>
        </p:txBody>
      </p:sp>
      <p:sp>
        <p:nvSpPr>
          <p:cNvPr id="8" name="Footer Placeholder 7">
            <a:extLst>
              <a:ext uri="{FF2B5EF4-FFF2-40B4-BE49-F238E27FC236}">
                <a16:creationId xmlns:a16="http://schemas.microsoft.com/office/drawing/2014/main" id="{C39F398D-6E7A-BA9F-9B89-44B74E460817}"/>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1A18B91E-7E6B-CF3C-DC9B-7B768DBF023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317149397"/>
      </p:ext>
    </p:extLst>
  </p:cSld>
  <p:clrMapOvr>
    <a:masterClrMapping/>
  </p:clrMapOvr>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BDE38-4662-5453-2C1B-EC2DC22F1DD4}"/>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nl-NL" dirty="0"/>
          </a:p>
        </p:txBody>
      </p:sp>
      <p:sp>
        <p:nvSpPr>
          <p:cNvPr id="3" name="Date Placeholder 2">
            <a:extLst>
              <a:ext uri="{FF2B5EF4-FFF2-40B4-BE49-F238E27FC236}">
                <a16:creationId xmlns:a16="http://schemas.microsoft.com/office/drawing/2014/main" id="{EF58DEB4-E3DD-D7C1-AC8D-3A6A241BB689}"/>
              </a:ext>
            </a:extLst>
          </p:cNvPr>
          <p:cNvSpPr>
            <a:spLocks noGrp="1"/>
          </p:cNvSpPr>
          <p:nvPr>
            <p:ph type="dt" sz="half" idx="10"/>
          </p:nvPr>
        </p:nvSpPr>
        <p:spPr/>
        <p:txBody>
          <a:bodyPr/>
          <a:lstStyle/>
          <a:p>
            <a:fld id="{D56BA747-82F6-403E-A549-DBE04D77CCE4}" type="datetime1">
              <a:rPr lang="nl-NL" smtClean="0"/>
              <a:t>7-7-2024</a:t>
            </a:fld>
            <a:endParaRPr lang="nl-NL" dirty="0"/>
          </a:p>
        </p:txBody>
      </p:sp>
      <p:sp>
        <p:nvSpPr>
          <p:cNvPr id="4" name="Footer Placeholder 3">
            <a:extLst>
              <a:ext uri="{FF2B5EF4-FFF2-40B4-BE49-F238E27FC236}">
                <a16:creationId xmlns:a16="http://schemas.microsoft.com/office/drawing/2014/main" id="{F9AE6627-BD60-A3CA-C308-F325C383A3BA}"/>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C063E963-AA90-AA92-96AA-2B2DE2830E80}"/>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4284100425"/>
      </p:ext>
    </p:extLst>
  </p:cSld>
  <p:clrMapOvr>
    <a:masterClrMapping/>
  </p:clrMapOvr>
  <p:extLst>
    <p:ext uri="{DCECCB84-F9BA-43D5-87BE-67443E8EF086}">
      <p15:sldGuideLst xmlns:p15="http://schemas.microsoft.com/office/powerpoint/2012/main"/>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31092D-5E27-5E7A-A33A-1B17D687659B}"/>
              </a:ext>
            </a:extLst>
          </p:cNvPr>
          <p:cNvSpPr>
            <a:spLocks noGrp="1"/>
          </p:cNvSpPr>
          <p:nvPr>
            <p:ph type="dt" sz="half" idx="10"/>
          </p:nvPr>
        </p:nvSpPr>
        <p:spPr/>
        <p:txBody>
          <a:bodyPr/>
          <a:lstStyle/>
          <a:p>
            <a:fld id="{A76341B7-1BA5-48D1-ACEE-63CC2629DB02}" type="datetime1">
              <a:rPr lang="nl-NL" smtClean="0"/>
              <a:t>7-7-2024</a:t>
            </a:fld>
            <a:endParaRPr lang="nl-NL" dirty="0"/>
          </a:p>
        </p:txBody>
      </p:sp>
      <p:sp>
        <p:nvSpPr>
          <p:cNvPr id="3" name="Footer Placeholder 2">
            <a:extLst>
              <a:ext uri="{FF2B5EF4-FFF2-40B4-BE49-F238E27FC236}">
                <a16:creationId xmlns:a16="http://schemas.microsoft.com/office/drawing/2014/main" id="{A910420E-408D-9313-0276-E8B161B43ADE}"/>
              </a:ext>
            </a:extLst>
          </p:cNvPr>
          <p:cNvSpPr>
            <a:spLocks noGrp="1"/>
          </p:cNvSpPr>
          <p:nvPr>
            <p:ph type="ftr" sz="quarter" idx="11"/>
          </p:nvPr>
        </p:nvSpPr>
        <p:spPr/>
        <p:txBody>
          <a:bodyPr/>
          <a:lstStyle/>
          <a:p>
            <a:endParaRPr lang="nl-NL" dirty="0"/>
          </a:p>
        </p:txBody>
      </p:sp>
      <p:sp>
        <p:nvSpPr>
          <p:cNvPr id="4" name="Slide Number Placeholder 3">
            <a:extLst>
              <a:ext uri="{FF2B5EF4-FFF2-40B4-BE49-F238E27FC236}">
                <a16:creationId xmlns:a16="http://schemas.microsoft.com/office/drawing/2014/main" id="{CDBD5C84-9B55-DFD6-E63A-D638EEFB539A}"/>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894384064"/>
      </p:ext>
    </p:extLst>
  </p:cSld>
  <p:clrMapOvr>
    <a:masterClrMapping/>
  </p:clrMapOvr>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Main point" preserve="1">
  <p:cSld name="Main point">
    <p:spTree>
      <p:nvGrpSpPr>
        <p:cNvPr id="1" name="Shape 32"/>
        <p:cNvGrpSpPr/>
        <p:nvPr/>
      </p:nvGrpSpPr>
      <p:grpSpPr>
        <a:xfrm>
          <a:off x="0" y="0"/>
          <a:ext cx="0" cy="0"/>
          <a:chOff x="0" y="0"/>
          <a:chExt cx="0" cy="0"/>
        </a:xfrm>
      </p:grpSpPr>
      <p:sp>
        <p:nvSpPr>
          <p:cNvPr id="33" name="Google Shape;33;p33"/>
          <p:cNvSpPr txBox="1">
            <a:spLocks noGrp="1"/>
          </p:cNvSpPr>
          <p:nvPr>
            <p:ph type="title"/>
          </p:nvPr>
        </p:nvSpPr>
        <p:spPr>
          <a:xfrm>
            <a:off x="179388" y="195263"/>
            <a:ext cx="6367800" cy="3997325"/>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5400">
                <a:solidFill>
                  <a:schemeClr val="bg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4" name="Date Placeholder 3">
            <a:extLst>
              <a:ext uri="{FF2B5EF4-FFF2-40B4-BE49-F238E27FC236}">
                <a16:creationId xmlns:a16="http://schemas.microsoft.com/office/drawing/2014/main" id="{C58F57E5-F9E0-8615-6571-F043A77662CA}"/>
              </a:ext>
            </a:extLst>
          </p:cNvPr>
          <p:cNvSpPr>
            <a:spLocks noGrp="1"/>
          </p:cNvSpPr>
          <p:nvPr>
            <p:ph type="dt" sz="half" idx="10"/>
          </p:nvPr>
        </p:nvSpPr>
        <p:spPr/>
        <p:txBody>
          <a:bodyPr/>
          <a:lstStyle/>
          <a:p>
            <a:fld id="{B761CCD2-A7AB-4E7D-8D07-DEF5096B5028}" type="datetime1">
              <a:rPr lang="nl-NL" smtClean="0"/>
              <a:t>7-7-2024</a:t>
            </a:fld>
            <a:endParaRPr lang="nl-NL" dirty="0"/>
          </a:p>
        </p:txBody>
      </p:sp>
      <p:sp>
        <p:nvSpPr>
          <p:cNvPr id="5" name="Footer Placeholder 4">
            <a:extLst>
              <a:ext uri="{FF2B5EF4-FFF2-40B4-BE49-F238E27FC236}">
                <a16:creationId xmlns:a16="http://schemas.microsoft.com/office/drawing/2014/main" id="{5CDCA9FA-BF07-8657-C14D-977F65FD7C90}"/>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43FAA684-DCDC-AD4E-0BDC-D25D936014FC}"/>
              </a:ext>
            </a:extLst>
          </p:cNvPr>
          <p:cNvSpPr>
            <a:spLocks noGrp="1"/>
          </p:cNvSpPr>
          <p:nvPr>
            <p:ph type="sldNum" sz="quarter" idx="12"/>
          </p:nvPr>
        </p:nvSpPr>
        <p:spPr/>
        <p:txBody>
          <a:body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81894376"/>
      </p:ext>
    </p:extLst>
  </p:cSld>
  <p:clrMapOvr>
    <a:masterClrMapping/>
  </p:clrMapOvr>
  <p:extLst>
    <p:ext uri="{DCECCB84-F9BA-43D5-87BE-67443E8EF086}">
      <p15:sldGuideLst xmlns:p15="http://schemas.microsoft.com/office/powerpoint/2012/main"/>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3E10A-AA68-F0F9-D8B6-A97779EF31A8}"/>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2ED5EB34-930D-4460-3DE8-F2E4945B98E6}"/>
              </a:ext>
            </a:extLst>
          </p:cNvPr>
          <p:cNvSpPr>
            <a:spLocks noGrp="1"/>
          </p:cNvSpPr>
          <p:nvPr>
            <p:ph idx="1"/>
          </p:nvPr>
        </p:nvSpPr>
        <p:spPr>
          <a:xfrm>
            <a:off x="3600450" y="195263"/>
            <a:ext cx="5364162" cy="4176711"/>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B0CA795-8EDC-8D90-A3B9-9219B61E2BAD}"/>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5D20B4C6-7E84-0998-2DC6-812E3C561F7D}"/>
              </a:ext>
            </a:extLst>
          </p:cNvPr>
          <p:cNvSpPr>
            <a:spLocks noGrp="1"/>
          </p:cNvSpPr>
          <p:nvPr>
            <p:ph type="dt" sz="half" idx="10"/>
          </p:nvPr>
        </p:nvSpPr>
        <p:spPr/>
        <p:txBody>
          <a:bodyPr/>
          <a:lstStyle/>
          <a:p>
            <a:fld id="{1B6D0222-0AAA-45B0-8C64-7DDC357C6C21}" type="datetime1">
              <a:rPr lang="nl-NL" smtClean="0"/>
              <a:t>7-7-2024</a:t>
            </a:fld>
            <a:endParaRPr lang="nl-NL" dirty="0"/>
          </a:p>
        </p:txBody>
      </p:sp>
      <p:sp>
        <p:nvSpPr>
          <p:cNvPr id="6" name="Footer Placeholder 5">
            <a:extLst>
              <a:ext uri="{FF2B5EF4-FFF2-40B4-BE49-F238E27FC236}">
                <a16:creationId xmlns:a16="http://schemas.microsoft.com/office/drawing/2014/main" id="{C40124A3-4D3A-C444-A468-699D2A9B142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41AA4F4B-EAF1-CC8B-1F37-74E32A4231C1}"/>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77158641"/>
      </p:ext>
    </p:extLst>
  </p:cSld>
  <p:clrMapOvr>
    <a:masterClrMapping/>
  </p:clrMapOvr>
  <p:extLst>
    <p:ext uri="{DCECCB84-F9BA-43D5-87BE-67443E8EF086}">
      <p15:sldGuideLst xmlns:p15="http://schemas.microsoft.com/office/powerpoint/2012/main"/>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E421A-DD9D-871D-CBE2-209EECD016B6}"/>
              </a:ext>
            </a:extLst>
          </p:cNvPr>
          <p:cNvSpPr>
            <a:spLocks noGrp="1"/>
          </p:cNvSpPr>
          <p:nvPr>
            <p:ph type="title"/>
          </p:nvPr>
        </p:nvSpPr>
        <p:spPr>
          <a:xfrm>
            <a:off x="179388" y="195263"/>
            <a:ext cx="3240087" cy="863600"/>
          </a:xfrm>
        </p:spPr>
        <p:txBody>
          <a:bodyPr anchor="b">
            <a:normAutofit/>
          </a:bodyPr>
          <a:lstStyle>
            <a:lvl1pPr>
              <a:defRPr sz="2800">
                <a:solidFill>
                  <a:schemeClr val="bg1"/>
                </a:solidFill>
              </a:defRPr>
            </a:lvl1pPr>
          </a:lstStyle>
          <a:p>
            <a:r>
              <a:rPr lang="en-US" dirty="0"/>
              <a:t>Click to edit Master title style</a:t>
            </a:r>
            <a:endParaRPr lang="nl-NL" dirty="0"/>
          </a:p>
        </p:txBody>
      </p:sp>
      <p:sp>
        <p:nvSpPr>
          <p:cNvPr id="3" name="Picture Placeholder 2">
            <a:extLst>
              <a:ext uri="{FF2B5EF4-FFF2-40B4-BE49-F238E27FC236}">
                <a16:creationId xmlns:a16="http://schemas.microsoft.com/office/drawing/2014/main" id="{0E79295D-7096-33A6-B3BD-FBE312474614}"/>
              </a:ext>
            </a:extLst>
          </p:cNvPr>
          <p:cNvSpPr>
            <a:spLocks noGrp="1"/>
          </p:cNvSpPr>
          <p:nvPr>
            <p:ph type="pic" idx="1"/>
          </p:nvPr>
        </p:nvSpPr>
        <p:spPr>
          <a:xfrm>
            <a:off x="3600449" y="195263"/>
            <a:ext cx="5364163" cy="4176711"/>
          </a:xfr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ext Placeholder 3">
            <a:extLst>
              <a:ext uri="{FF2B5EF4-FFF2-40B4-BE49-F238E27FC236}">
                <a16:creationId xmlns:a16="http://schemas.microsoft.com/office/drawing/2014/main" id="{6886DC4C-599C-BBFD-426F-97460765CC1A}"/>
              </a:ext>
            </a:extLst>
          </p:cNvPr>
          <p:cNvSpPr>
            <a:spLocks noGrp="1"/>
          </p:cNvSpPr>
          <p:nvPr>
            <p:ph type="body" sz="half" idx="2"/>
          </p:nvPr>
        </p:nvSpPr>
        <p:spPr>
          <a:xfrm>
            <a:off x="179388" y="1239837"/>
            <a:ext cx="3240087" cy="3132137"/>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E1BA7C2-886B-256E-8AE6-3A7B3312FAAC}"/>
              </a:ext>
            </a:extLst>
          </p:cNvPr>
          <p:cNvSpPr>
            <a:spLocks noGrp="1"/>
          </p:cNvSpPr>
          <p:nvPr>
            <p:ph type="dt" sz="half" idx="10"/>
          </p:nvPr>
        </p:nvSpPr>
        <p:spPr/>
        <p:txBody>
          <a:bodyPr/>
          <a:lstStyle/>
          <a:p>
            <a:fld id="{ED42743B-047B-4C97-BC3D-5D27EE934298}" type="datetime1">
              <a:rPr lang="nl-NL" smtClean="0"/>
              <a:t>7-7-2024</a:t>
            </a:fld>
            <a:endParaRPr lang="nl-NL" dirty="0"/>
          </a:p>
        </p:txBody>
      </p:sp>
      <p:sp>
        <p:nvSpPr>
          <p:cNvPr id="6" name="Footer Placeholder 5">
            <a:extLst>
              <a:ext uri="{FF2B5EF4-FFF2-40B4-BE49-F238E27FC236}">
                <a16:creationId xmlns:a16="http://schemas.microsoft.com/office/drawing/2014/main" id="{9E195608-3902-593F-EB79-F97F35E0BD59}"/>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1A1D802C-5CFB-1AB0-A564-8928E24A2805}"/>
              </a:ext>
            </a:extLst>
          </p:cNvPr>
          <p:cNvSpPr>
            <a:spLocks noGrp="1"/>
          </p:cNvSpPr>
          <p:nvPr>
            <p:ph type="sldNum" sz="quarter" idx="12"/>
          </p:nvPr>
        </p:nvSpPr>
        <p:spPr/>
        <p:txBody>
          <a:bodyPr/>
          <a:lstStyle/>
          <a:p>
            <a:fld id="{E7581D1A-E1CA-4C05-8E4C-17A4C1C6D094}" type="slidenum">
              <a:rPr lang="nl-NL" smtClean="0"/>
              <a:t>‹#›</a:t>
            </a:fld>
            <a:endParaRPr lang="nl-NL" dirty="0"/>
          </a:p>
        </p:txBody>
      </p:sp>
    </p:spTree>
    <p:extLst>
      <p:ext uri="{BB962C8B-B14F-4D97-AF65-F5344CB8AC3E}">
        <p14:creationId xmlns:p14="http://schemas.microsoft.com/office/powerpoint/2010/main" val="1463576740"/>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image" Target="../media/image1.png"/><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theme" Target="../theme/theme3.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26" Type="http://schemas.openxmlformats.org/officeDocument/2006/relationships/image" Target="../media/image6.png"/><Relationship Id="rId3" Type="http://schemas.openxmlformats.org/officeDocument/2006/relationships/slideLayout" Target="../slideLayouts/slideLayout66.xml"/><Relationship Id="rId21" Type="http://schemas.openxmlformats.org/officeDocument/2006/relationships/slideLayout" Target="../slideLayouts/slideLayout84.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theme" Target="../theme/theme4.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0" Type="http://schemas.openxmlformats.org/officeDocument/2006/relationships/slideLayout" Target="../slideLayouts/slideLayout83.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5" Type="http://schemas.openxmlformats.org/officeDocument/2006/relationships/slideLayout" Target="../slideLayouts/slideLayout68.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 Id="rId22" Type="http://schemas.openxmlformats.org/officeDocument/2006/relationships/slideLayout" Target="../slideLayouts/slideLayout8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18" Type="http://schemas.openxmlformats.org/officeDocument/2006/relationships/slideLayout" Target="../slideLayouts/slideLayout105.xml"/><Relationship Id="rId26" Type="http://schemas.openxmlformats.org/officeDocument/2006/relationships/theme" Target="../theme/theme5.xml"/><Relationship Id="rId3" Type="http://schemas.openxmlformats.org/officeDocument/2006/relationships/slideLayout" Target="../slideLayouts/slideLayout90.xml"/><Relationship Id="rId21" Type="http://schemas.openxmlformats.org/officeDocument/2006/relationships/slideLayout" Target="../slideLayouts/slideLayout108.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17" Type="http://schemas.openxmlformats.org/officeDocument/2006/relationships/slideLayout" Target="../slideLayouts/slideLayout104.xml"/><Relationship Id="rId25" Type="http://schemas.openxmlformats.org/officeDocument/2006/relationships/slideLayout" Target="../slideLayouts/slideLayout112.xml"/><Relationship Id="rId2" Type="http://schemas.openxmlformats.org/officeDocument/2006/relationships/slideLayout" Target="../slideLayouts/slideLayout89.xml"/><Relationship Id="rId16" Type="http://schemas.openxmlformats.org/officeDocument/2006/relationships/slideLayout" Target="../slideLayouts/slideLayout103.xml"/><Relationship Id="rId20" Type="http://schemas.openxmlformats.org/officeDocument/2006/relationships/slideLayout" Target="../slideLayouts/slideLayout107.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24" Type="http://schemas.openxmlformats.org/officeDocument/2006/relationships/slideLayout" Target="../slideLayouts/slideLayout111.xml"/><Relationship Id="rId5" Type="http://schemas.openxmlformats.org/officeDocument/2006/relationships/slideLayout" Target="../slideLayouts/slideLayout92.xml"/><Relationship Id="rId15" Type="http://schemas.openxmlformats.org/officeDocument/2006/relationships/slideLayout" Target="../slideLayouts/slideLayout102.xml"/><Relationship Id="rId23" Type="http://schemas.openxmlformats.org/officeDocument/2006/relationships/slideLayout" Target="../slideLayouts/slideLayout110.xml"/><Relationship Id="rId10" Type="http://schemas.openxmlformats.org/officeDocument/2006/relationships/slideLayout" Target="../slideLayouts/slideLayout97.xml"/><Relationship Id="rId19" Type="http://schemas.openxmlformats.org/officeDocument/2006/relationships/slideLayout" Target="../slideLayouts/slideLayout106.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 Id="rId22" Type="http://schemas.openxmlformats.org/officeDocument/2006/relationships/slideLayout" Target="../slideLayouts/slideLayout109.xml"/><Relationship Id="rId27" Type="http://schemas.openxmlformats.org/officeDocument/2006/relationships/image" Target="../media/image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26" Type="http://schemas.openxmlformats.org/officeDocument/2006/relationships/image" Target="../media/image8.png"/><Relationship Id="rId3" Type="http://schemas.openxmlformats.org/officeDocument/2006/relationships/slideLayout" Target="../slideLayouts/slideLayout115.xml"/><Relationship Id="rId21" Type="http://schemas.openxmlformats.org/officeDocument/2006/relationships/slideLayout" Target="../slideLayouts/slideLayout133.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5" Type="http://schemas.openxmlformats.org/officeDocument/2006/relationships/theme" Target="../theme/theme6.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24" Type="http://schemas.openxmlformats.org/officeDocument/2006/relationships/slideLayout" Target="../slideLayouts/slideLayout136.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slideLayout" Target="../slideLayouts/slideLayout135.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2" Type="http://schemas.openxmlformats.org/officeDocument/2006/relationships/slideLayout" Target="../slideLayouts/slideLayout138.xml"/><Relationship Id="rId16" Type="http://schemas.openxmlformats.org/officeDocument/2006/relationships/image" Target="../media/image4.png"/><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5" Type="http://schemas.openxmlformats.org/officeDocument/2006/relationships/slideLayout" Target="../slideLayouts/slideLayout141.xml"/><Relationship Id="rId15" Type="http://schemas.openxmlformats.org/officeDocument/2006/relationships/theme" Target="../theme/theme7.xml"/><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58.xml"/><Relationship Id="rId13" Type="http://schemas.openxmlformats.org/officeDocument/2006/relationships/slideLayout" Target="../slideLayouts/slideLayout163.xml"/><Relationship Id="rId18" Type="http://schemas.openxmlformats.org/officeDocument/2006/relationships/slideLayout" Target="../slideLayouts/slideLayout168.xml"/><Relationship Id="rId26" Type="http://schemas.openxmlformats.org/officeDocument/2006/relationships/theme" Target="../theme/theme8.xml"/><Relationship Id="rId3" Type="http://schemas.openxmlformats.org/officeDocument/2006/relationships/slideLayout" Target="../slideLayouts/slideLayout153.xml"/><Relationship Id="rId21" Type="http://schemas.openxmlformats.org/officeDocument/2006/relationships/slideLayout" Target="../slideLayouts/slideLayout171.xml"/><Relationship Id="rId7" Type="http://schemas.openxmlformats.org/officeDocument/2006/relationships/slideLayout" Target="../slideLayouts/slideLayout157.xml"/><Relationship Id="rId12" Type="http://schemas.openxmlformats.org/officeDocument/2006/relationships/slideLayout" Target="../slideLayouts/slideLayout162.xml"/><Relationship Id="rId17" Type="http://schemas.openxmlformats.org/officeDocument/2006/relationships/slideLayout" Target="../slideLayouts/slideLayout167.xml"/><Relationship Id="rId25" Type="http://schemas.openxmlformats.org/officeDocument/2006/relationships/slideLayout" Target="../slideLayouts/slideLayout175.xml"/><Relationship Id="rId2" Type="http://schemas.openxmlformats.org/officeDocument/2006/relationships/slideLayout" Target="../slideLayouts/slideLayout152.xml"/><Relationship Id="rId16" Type="http://schemas.openxmlformats.org/officeDocument/2006/relationships/slideLayout" Target="../slideLayouts/slideLayout166.xml"/><Relationship Id="rId20" Type="http://schemas.openxmlformats.org/officeDocument/2006/relationships/slideLayout" Target="../slideLayouts/slideLayout170.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24" Type="http://schemas.openxmlformats.org/officeDocument/2006/relationships/slideLayout" Target="../slideLayouts/slideLayout174.xml"/><Relationship Id="rId5" Type="http://schemas.openxmlformats.org/officeDocument/2006/relationships/slideLayout" Target="../slideLayouts/slideLayout155.xml"/><Relationship Id="rId15" Type="http://schemas.openxmlformats.org/officeDocument/2006/relationships/slideLayout" Target="../slideLayouts/slideLayout165.xml"/><Relationship Id="rId23" Type="http://schemas.openxmlformats.org/officeDocument/2006/relationships/slideLayout" Target="../slideLayouts/slideLayout173.xml"/><Relationship Id="rId10" Type="http://schemas.openxmlformats.org/officeDocument/2006/relationships/slideLayout" Target="../slideLayouts/slideLayout160.xml"/><Relationship Id="rId19" Type="http://schemas.openxmlformats.org/officeDocument/2006/relationships/slideLayout" Target="../slideLayouts/slideLayout169.xml"/><Relationship Id="rId4" Type="http://schemas.openxmlformats.org/officeDocument/2006/relationships/slideLayout" Target="../slideLayouts/slideLayout154.xml"/><Relationship Id="rId9" Type="http://schemas.openxmlformats.org/officeDocument/2006/relationships/slideLayout" Target="../slideLayouts/slideLayout159.xml"/><Relationship Id="rId14" Type="http://schemas.openxmlformats.org/officeDocument/2006/relationships/slideLayout" Target="../slideLayouts/slideLayout164.xml"/><Relationship Id="rId22" Type="http://schemas.openxmlformats.org/officeDocument/2006/relationships/slideLayout" Target="../slideLayouts/slideLayout172.xml"/><Relationship Id="rId27" Type="http://schemas.openxmlformats.org/officeDocument/2006/relationships/image" Target="../media/image9.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83.xml"/><Relationship Id="rId13" Type="http://schemas.openxmlformats.org/officeDocument/2006/relationships/theme" Target="../theme/theme9.xml"/><Relationship Id="rId3" Type="http://schemas.openxmlformats.org/officeDocument/2006/relationships/slideLayout" Target="../slideLayouts/slideLayout178.xml"/><Relationship Id="rId7" Type="http://schemas.openxmlformats.org/officeDocument/2006/relationships/slideLayout" Target="../slideLayouts/slideLayout182.xml"/><Relationship Id="rId12" Type="http://schemas.openxmlformats.org/officeDocument/2006/relationships/slideLayout" Target="../slideLayouts/slideLayout187.xml"/><Relationship Id="rId2" Type="http://schemas.openxmlformats.org/officeDocument/2006/relationships/slideLayout" Target="../slideLayouts/slideLayout177.xml"/><Relationship Id="rId1" Type="http://schemas.openxmlformats.org/officeDocument/2006/relationships/slideLayout" Target="../slideLayouts/slideLayout176.xml"/><Relationship Id="rId6" Type="http://schemas.openxmlformats.org/officeDocument/2006/relationships/slideLayout" Target="../slideLayouts/slideLayout181.xml"/><Relationship Id="rId11" Type="http://schemas.openxmlformats.org/officeDocument/2006/relationships/slideLayout" Target="../slideLayouts/slideLayout186.xml"/><Relationship Id="rId5" Type="http://schemas.openxmlformats.org/officeDocument/2006/relationships/slideLayout" Target="../slideLayouts/slideLayout180.xml"/><Relationship Id="rId10" Type="http://schemas.openxmlformats.org/officeDocument/2006/relationships/slideLayout" Target="../slideLayouts/slideLayout185.xml"/><Relationship Id="rId4" Type="http://schemas.openxmlformats.org/officeDocument/2006/relationships/slideLayout" Target="../slideLayouts/slideLayout179.xml"/><Relationship Id="rId9" Type="http://schemas.openxmlformats.org/officeDocument/2006/relationships/slideLayout" Target="../slideLayouts/slideLayout18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C1010A7B-741D-7501-A966-75E30F8D43F2}"/>
              </a:ext>
            </a:extLst>
          </p:cNvPr>
          <p:cNvPicPr preferRelativeResize="0"/>
          <p:nvPr userDrawn="1"/>
        </p:nvPicPr>
        <p:blipFill rotWithShape="1">
          <a:blip r:embed="rId16">
            <a:alphaModFix/>
          </a:blip>
          <a:srcRect l="19" r="19"/>
          <a:stretch/>
        </p:blipFill>
        <p:spPr>
          <a:xfrm>
            <a:off x="0" y="0"/>
            <a:ext cx="9140296" cy="5143501"/>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BA0FDC39-FB07-418A-8832-531BEBE8355D}" type="datetime1">
              <a:rPr lang="nl-NL" smtClean="0"/>
              <a:t>7-7-2024</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256762438"/>
      </p:ext>
    </p:extLst>
  </p:cSld>
  <p:clrMap bg1="lt1" tx1="dk1" bg2="lt2" tx2="dk2" accent1="accent1" accent2="accent2" accent3="accent3" accent4="accent4" accent5="accent5" accent6="accent6" hlink="hlink" folHlink="folHlink"/>
  <p:sldLayoutIdLst>
    <p:sldLayoutId id="2147483782" r:id="rId1"/>
    <p:sldLayoutId id="2147483661" r:id="rId2"/>
    <p:sldLayoutId id="2147483662" r:id="rId3"/>
    <p:sldLayoutId id="2147483663" r:id="rId4"/>
    <p:sldLayoutId id="2147483673" r:id="rId5"/>
    <p:sldLayoutId id="2147483664" r:id="rId6"/>
    <p:sldLayoutId id="2147483665" r:id="rId7"/>
    <p:sldLayoutId id="2147483666" r:id="rId8"/>
    <p:sldLayoutId id="2147483667" r:id="rId9"/>
    <p:sldLayoutId id="2147483672" r:id="rId10"/>
    <p:sldLayoutId id="2147483668" r:id="rId11"/>
    <p:sldLayoutId id="2147483669" r:id="rId12"/>
    <p:sldLayoutId id="2147483670" r:id="rId13"/>
    <p:sldLayoutId id="2147483671" r:id="rId14"/>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71A8"/>
        </a:solidFill>
        <a:effectLst/>
      </p:bgPr>
    </p:bg>
    <p:spTree>
      <p:nvGrpSpPr>
        <p:cNvPr id="1" name=""/>
        <p:cNvGrpSpPr/>
        <p:nvPr/>
      </p:nvGrpSpPr>
      <p:grpSpPr>
        <a:xfrm>
          <a:off x="0" y="0"/>
          <a:ext cx="0" cy="0"/>
          <a:chOff x="0" y="0"/>
          <a:chExt cx="0" cy="0"/>
        </a:xfrm>
      </p:grpSpPr>
      <p:pic>
        <p:nvPicPr>
          <p:cNvPr id="7" name="Google Shape;211;p24">
            <a:extLst>
              <a:ext uri="{FF2B5EF4-FFF2-40B4-BE49-F238E27FC236}">
                <a16:creationId xmlns:a16="http://schemas.microsoft.com/office/drawing/2014/main" id="{F169A881-7329-44B9-8262-D597D376A617}"/>
              </a:ext>
            </a:extLst>
          </p:cNvPr>
          <p:cNvPicPr preferRelativeResize="0"/>
          <p:nvPr userDrawn="1"/>
        </p:nvPicPr>
        <p:blipFill rotWithShape="1">
          <a:blip r:embed="rId26">
            <a:alphaModFix/>
          </a:blip>
          <a:srcRect l="19" t="85000" r="19"/>
          <a:stretch/>
        </p:blipFill>
        <p:spPr>
          <a:xfrm>
            <a:off x="0" y="4371975"/>
            <a:ext cx="9140296" cy="771526"/>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93D3D58B-7712-4583-8986-56C6991BB649}" type="datetime1">
              <a:rPr lang="nl-NL" smtClean="0"/>
              <a:t>7-7-2024</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869514936"/>
      </p:ext>
    </p:extLst>
  </p:cSld>
  <p:clrMap bg1="lt1" tx1="dk1" bg2="lt2" tx2="dk2" accent1="accent1" accent2="accent2" accent3="accent3" accent4="accent4" accent5="accent5" accent6="accent6" hlink="hlink" folHlink="folHlink"/>
  <p:sldLayoutIdLst>
    <p:sldLayoutId id="2147483951"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 id="2147483796" r:id="rId13"/>
    <p:sldLayoutId id="2147483797" r:id="rId14"/>
    <p:sldLayoutId id="2147483798" r:id="rId15"/>
    <p:sldLayoutId id="2147483799" r:id="rId16"/>
    <p:sldLayoutId id="2147483800" r:id="rId17"/>
    <p:sldLayoutId id="2147483801" r:id="rId18"/>
    <p:sldLayoutId id="2147483802" r:id="rId19"/>
    <p:sldLayoutId id="2147483803" r:id="rId20"/>
    <p:sldLayoutId id="2147483804" r:id="rId21"/>
    <p:sldLayoutId id="2147483805" r:id="rId22"/>
    <p:sldLayoutId id="2147483807" r:id="rId23"/>
    <p:sldLayoutId id="2147483808" r:id="rId24"/>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oogle Shape;221;g1df2a8b0ea0_0_7">
            <a:extLst>
              <a:ext uri="{FF2B5EF4-FFF2-40B4-BE49-F238E27FC236}">
                <a16:creationId xmlns:a16="http://schemas.microsoft.com/office/drawing/2014/main" id="{FBAB5319-C458-7482-43D4-C0720523D539}"/>
              </a:ext>
            </a:extLst>
          </p:cNvPr>
          <p:cNvPicPr preferRelativeResize="0"/>
          <p:nvPr userDrawn="1"/>
        </p:nvPicPr>
        <p:blipFill rotWithShape="1">
          <a:blip r:embed="rId27">
            <a:alphaModFix/>
          </a:blip>
          <a:srcRect l="19" r="19"/>
          <a:stretch/>
        </p:blipFill>
        <p:spPr>
          <a:xfrm>
            <a:off x="0" y="0"/>
            <a:ext cx="9143997" cy="5145587"/>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93D3D58B-7712-4583-8986-56C6991BB649}" type="datetime1">
              <a:rPr lang="nl-NL" smtClean="0"/>
              <a:t>7-7-2024</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903726460"/>
      </p:ext>
    </p:extLst>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 id="2147483967" r:id="rId12"/>
    <p:sldLayoutId id="2147483968" r:id="rId13"/>
    <p:sldLayoutId id="2147483969" r:id="rId14"/>
    <p:sldLayoutId id="2147483970" r:id="rId15"/>
    <p:sldLayoutId id="2147483971" r:id="rId16"/>
    <p:sldLayoutId id="2147483972" r:id="rId17"/>
    <p:sldLayoutId id="2147483973" r:id="rId18"/>
    <p:sldLayoutId id="2147483974" r:id="rId19"/>
    <p:sldLayoutId id="2147483975" r:id="rId20"/>
    <p:sldLayoutId id="2147483976" r:id="rId21"/>
    <p:sldLayoutId id="2147483977" r:id="rId22"/>
    <p:sldLayoutId id="2147483978" r:id="rId23"/>
    <p:sldLayoutId id="2147483979" r:id="rId24"/>
    <p:sldLayoutId id="2147483980" r:id="rId25"/>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oogle Shape;226;p25">
            <a:extLst>
              <a:ext uri="{FF2B5EF4-FFF2-40B4-BE49-F238E27FC236}">
                <a16:creationId xmlns:a16="http://schemas.microsoft.com/office/drawing/2014/main" id="{A27BEC46-9634-1523-0EEE-E48418431B31}"/>
              </a:ext>
            </a:extLst>
          </p:cNvPr>
          <p:cNvPicPr preferRelativeResize="0"/>
          <p:nvPr userDrawn="1"/>
        </p:nvPicPr>
        <p:blipFill rotWithShape="1">
          <a:blip r:embed="rId26">
            <a:alphaModFix/>
          </a:blip>
          <a:srcRect l="19" r="19"/>
          <a:stretch/>
        </p:blipFill>
        <p:spPr>
          <a:xfrm>
            <a:off x="0" y="0"/>
            <a:ext cx="9140296" cy="5143501"/>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B458BA5D-7C16-46FB-BBB7-584165747967}" type="datetime1">
              <a:rPr lang="nl-NL" smtClean="0"/>
              <a:t>7-7-2024</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500639435"/>
      </p:ext>
    </p:extLst>
  </p:cSld>
  <p:clrMap bg1="lt1" tx1="dk1" bg2="lt2" tx2="dk2" accent1="accent1" accent2="accent2" accent3="accent3" accent4="accent4" accent5="accent5" accent6="accent6" hlink="hlink" folHlink="folHlink"/>
  <p:sldLayoutIdLst>
    <p:sldLayoutId id="2147483950"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 id="2147483822" r:id="rId14"/>
    <p:sldLayoutId id="2147483823" r:id="rId15"/>
    <p:sldLayoutId id="2147483824" r:id="rId16"/>
    <p:sldLayoutId id="2147483825" r:id="rId17"/>
    <p:sldLayoutId id="2147483826" r:id="rId18"/>
    <p:sldLayoutId id="2147483827" r:id="rId19"/>
    <p:sldLayoutId id="2147483828" r:id="rId20"/>
    <p:sldLayoutId id="2147483829" r:id="rId21"/>
    <p:sldLayoutId id="2147483830" r:id="rId22"/>
    <p:sldLayoutId id="2147483832" r:id="rId23"/>
    <p:sldLayoutId id="2147483833" r:id="rId24"/>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Google Shape;127;p12">
            <a:extLst>
              <a:ext uri="{FF2B5EF4-FFF2-40B4-BE49-F238E27FC236}">
                <a16:creationId xmlns:a16="http://schemas.microsoft.com/office/drawing/2014/main" id="{8C4FEB5A-4DBB-07E1-277A-F4DA3DDB5694}"/>
              </a:ext>
            </a:extLst>
          </p:cNvPr>
          <p:cNvPicPr preferRelativeResize="0"/>
          <p:nvPr userDrawn="1"/>
        </p:nvPicPr>
        <p:blipFill rotWithShape="1">
          <a:blip r:embed="rId27">
            <a:alphaModFix/>
          </a:blip>
          <a:srcRect t="19" b="28"/>
          <a:stretch/>
        </p:blipFill>
        <p:spPr>
          <a:xfrm>
            <a:off x="0" y="0"/>
            <a:ext cx="9143997" cy="5145585"/>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B458BA5D-7C16-46FB-BBB7-584165747967}" type="datetime1">
              <a:rPr lang="nl-NL" smtClean="0"/>
              <a:t>7-7-2024</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807220947"/>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 id="2147483986" r:id="rId5"/>
    <p:sldLayoutId id="2147483987" r:id="rId6"/>
    <p:sldLayoutId id="2147483988" r:id="rId7"/>
    <p:sldLayoutId id="2147483989" r:id="rId8"/>
    <p:sldLayoutId id="2147483990" r:id="rId9"/>
    <p:sldLayoutId id="2147483991" r:id="rId10"/>
    <p:sldLayoutId id="2147483992" r:id="rId11"/>
    <p:sldLayoutId id="2147483993" r:id="rId12"/>
    <p:sldLayoutId id="2147483994" r:id="rId13"/>
    <p:sldLayoutId id="2147483995" r:id="rId14"/>
    <p:sldLayoutId id="2147483996" r:id="rId15"/>
    <p:sldLayoutId id="2147483997" r:id="rId16"/>
    <p:sldLayoutId id="2147483998" r:id="rId17"/>
    <p:sldLayoutId id="2147483999" r:id="rId18"/>
    <p:sldLayoutId id="2147484000" r:id="rId19"/>
    <p:sldLayoutId id="2147484001" r:id="rId20"/>
    <p:sldLayoutId id="2147484002" r:id="rId21"/>
    <p:sldLayoutId id="2147484003" r:id="rId22"/>
    <p:sldLayoutId id="2147484004" r:id="rId23"/>
    <p:sldLayoutId id="2147484005" r:id="rId24"/>
    <p:sldLayoutId id="2147484006" r:id="rId25"/>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oogle Shape;216;g1df2a8b0ea0_0_0">
            <a:extLst>
              <a:ext uri="{FF2B5EF4-FFF2-40B4-BE49-F238E27FC236}">
                <a16:creationId xmlns:a16="http://schemas.microsoft.com/office/drawing/2014/main" id="{A63C0A7D-C6E7-064C-7371-F6F373836D10}"/>
              </a:ext>
            </a:extLst>
          </p:cNvPr>
          <p:cNvPicPr preferRelativeResize="0"/>
          <p:nvPr userDrawn="1"/>
        </p:nvPicPr>
        <p:blipFill rotWithShape="1">
          <a:blip r:embed="rId26">
            <a:alphaModFix/>
          </a:blip>
          <a:srcRect t="19" b="29"/>
          <a:stretch/>
        </p:blipFill>
        <p:spPr>
          <a:xfrm>
            <a:off x="0" y="0"/>
            <a:ext cx="9143997" cy="5145585"/>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9CE5A950-4AEB-44C4-93D8-702ECC05F66A}" type="datetime1">
              <a:rPr lang="nl-NL" smtClean="0"/>
              <a:t>7-7-2024</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1647774571"/>
      </p:ext>
    </p:extLst>
  </p:cSld>
  <p:clrMap bg1="lt1" tx1="dk1" bg2="lt2" tx2="dk2" accent1="accent1" accent2="accent2" accent3="accent3" accent4="accent4" accent5="accent5" accent6="accent6" hlink="hlink" folHlink="folHlink"/>
  <p:sldLayoutIdLst>
    <p:sldLayoutId id="2147483949"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 id="2147483846" r:id="rId13"/>
    <p:sldLayoutId id="2147483847" r:id="rId14"/>
    <p:sldLayoutId id="2147483848" r:id="rId15"/>
    <p:sldLayoutId id="2147483849" r:id="rId16"/>
    <p:sldLayoutId id="2147483850" r:id="rId17"/>
    <p:sldLayoutId id="2147483851" r:id="rId18"/>
    <p:sldLayoutId id="2147483852" r:id="rId19"/>
    <p:sldLayoutId id="2147483853" r:id="rId20"/>
    <p:sldLayoutId id="2147483854" r:id="rId21"/>
    <p:sldLayoutId id="2147483855" r:id="rId22"/>
    <p:sldLayoutId id="2147483857" r:id="rId23"/>
    <p:sldLayoutId id="2147483858" r:id="rId24"/>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Google Shape;77;p5">
            <a:extLst>
              <a:ext uri="{FF2B5EF4-FFF2-40B4-BE49-F238E27FC236}">
                <a16:creationId xmlns:a16="http://schemas.microsoft.com/office/drawing/2014/main" id="{E4272F75-34BC-0B6C-B420-876FAE35734A}"/>
              </a:ext>
            </a:extLst>
          </p:cNvPr>
          <p:cNvPicPr preferRelativeResize="0"/>
          <p:nvPr userDrawn="1"/>
        </p:nvPicPr>
        <p:blipFill rotWithShape="1">
          <a:blip r:embed="rId16">
            <a:alphaModFix/>
          </a:blip>
          <a:srcRect t="19" b="28"/>
          <a:stretch/>
        </p:blipFill>
        <p:spPr>
          <a:xfrm>
            <a:off x="0" y="0"/>
            <a:ext cx="9143997" cy="5145582"/>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BA0FDC39-FB07-418A-8832-531BEBE8355D}" type="datetime1">
              <a:rPr lang="nl-NL" smtClean="0"/>
              <a:t>7-7-2024</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437721994"/>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2" r:id="rId13"/>
    <p:sldLayoutId id="2147483873" r:id="rId14"/>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Google Shape;119;p11">
            <a:extLst>
              <a:ext uri="{FF2B5EF4-FFF2-40B4-BE49-F238E27FC236}">
                <a16:creationId xmlns:a16="http://schemas.microsoft.com/office/drawing/2014/main" id="{54B210E2-FF86-9302-4055-403C0D75CB41}"/>
              </a:ext>
            </a:extLst>
          </p:cNvPr>
          <p:cNvPicPr preferRelativeResize="0"/>
          <p:nvPr userDrawn="1"/>
        </p:nvPicPr>
        <p:blipFill rotWithShape="1">
          <a:blip r:embed="rId27">
            <a:alphaModFix/>
          </a:blip>
          <a:srcRect l="19" r="19"/>
          <a:stretch/>
        </p:blipFill>
        <p:spPr>
          <a:xfrm>
            <a:off x="0" y="0"/>
            <a:ext cx="9143997" cy="5145587"/>
          </a:xfrm>
          <a:prstGeom prst="rect">
            <a:avLst/>
          </a:prstGeom>
          <a:noFill/>
          <a:ln>
            <a:noFill/>
          </a:ln>
        </p:spPr>
      </p:pic>
      <p:sp>
        <p:nvSpPr>
          <p:cNvPr id="2" name="Title Placeholder 1">
            <a:extLst>
              <a:ext uri="{FF2B5EF4-FFF2-40B4-BE49-F238E27FC236}">
                <a16:creationId xmlns:a16="http://schemas.microsoft.com/office/drawing/2014/main" id="{5952A1CF-FA5D-43C1-B7D2-9C14FD791E71}"/>
              </a:ext>
            </a:extLst>
          </p:cNvPr>
          <p:cNvSpPr>
            <a:spLocks noGrp="1"/>
          </p:cNvSpPr>
          <p:nvPr>
            <p:ph type="title"/>
          </p:nvPr>
        </p:nvSpPr>
        <p:spPr>
          <a:xfrm>
            <a:off x="179387" y="195264"/>
            <a:ext cx="8785225" cy="684211"/>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a:extLst>
              <a:ext uri="{FF2B5EF4-FFF2-40B4-BE49-F238E27FC236}">
                <a16:creationId xmlns:a16="http://schemas.microsoft.com/office/drawing/2014/main" id="{8D2CA8A9-64DC-FABB-D46F-19E7156DED1B}"/>
              </a:ext>
            </a:extLst>
          </p:cNvPr>
          <p:cNvSpPr>
            <a:spLocks noGrp="1"/>
          </p:cNvSpPr>
          <p:nvPr>
            <p:ph type="body" idx="1"/>
          </p:nvPr>
        </p:nvSpPr>
        <p:spPr>
          <a:xfrm>
            <a:off x="179388" y="1058863"/>
            <a:ext cx="8785224" cy="33131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B8ADDE17-367D-7370-7509-506D12FEAFD7}"/>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9CE5A950-4AEB-44C4-93D8-702ECC05F66A}" type="datetime1">
              <a:rPr lang="nl-NL" smtClean="0"/>
              <a:t>7-7-2024</a:t>
            </a:fld>
            <a:endParaRPr lang="nl-NL" dirty="0"/>
          </a:p>
        </p:txBody>
      </p:sp>
      <p:sp>
        <p:nvSpPr>
          <p:cNvPr id="5" name="Footer Placeholder 4">
            <a:extLst>
              <a:ext uri="{FF2B5EF4-FFF2-40B4-BE49-F238E27FC236}">
                <a16:creationId xmlns:a16="http://schemas.microsoft.com/office/drawing/2014/main" id="{C4B6D55D-4D24-6582-C913-D175E7BBEC55}"/>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6" name="Slide Number Placeholder 5">
            <a:extLst>
              <a:ext uri="{FF2B5EF4-FFF2-40B4-BE49-F238E27FC236}">
                <a16:creationId xmlns:a16="http://schemas.microsoft.com/office/drawing/2014/main" id="{CF73DB8D-BD49-12FB-94AB-2A25BEEC068A}"/>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692130752"/>
      </p:ext>
    </p:extLst>
  </p:cSld>
  <p:clrMap bg1="lt1" tx1="dk1" bg2="lt2" tx2="dk2" accent1="accent1" accent2="accent2" accent3="accent3" accent4="accent4" accent5="accent5" accent6="accent6" hlink="hlink" folHlink="folHlink"/>
  <p:sldLayoutIdLst>
    <p:sldLayoutId id="214748395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 id="2147483937" r:id="rId14"/>
    <p:sldLayoutId id="2147483938" r:id="rId15"/>
    <p:sldLayoutId id="2147483939" r:id="rId16"/>
    <p:sldLayoutId id="2147483940" r:id="rId17"/>
    <p:sldLayoutId id="2147483941" r:id="rId18"/>
    <p:sldLayoutId id="2147483942" r:id="rId19"/>
    <p:sldLayoutId id="2147483943" r:id="rId20"/>
    <p:sldLayoutId id="2147483944" r:id="rId21"/>
    <p:sldLayoutId id="2147483945" r:id="rId22"/>
    <p:sldLayoutId id="2147483946" r:id="rId23"/>
    <p:sldLayoutId id="2147483947" r:id="rId24"/>
    <p:sldLayoutId id="2147483948" r:id="rId25"/>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BB583424-4905-A158-8FB1-4664EAEDAE9B}"/>
              </a:ext>
            </a:extLst>
          </p:cNvPr>
          <p:cNvSpPr>
            <a:spLocks noGrp="1"/>
          </p:cNvSpPr>
          <p:nvPr>
            <p:ph type="dt" sz="half" idx="2"/>
          </p:nvPr>
        </p:nvSpPr>
        <p:spPr>
          <a:xfrm>
            <a:off x="179388" y="4625025"/>
            <a:ext cx="883119" cy="274637"/>
          </a:xfrm>
          <a:prstGeom prst="rect">
            <a:avLst/>
          </a:prstGeom>
        </p:spPr>
        <p:txBody>
          <a:bodyPr vert="horz" lIns="91440" tIns="45720" rIns="91440" bIns="45720" rtlCol="0" anchor="ctr"/>
          <a:lstStyle>
            <a:lvl1pPr algn="l">
              <a:defRPr sz="1000">
                <a:solidFill>
                  <a:schemeClr val="tx1">
                    <a:tint val="75000"/>
                  </a:schemeClr>
                </a:solidFill>
              </a:defRPr>
            </a:lvl1pPr>
          </a:lstStyle>
          <a:p>
            <a:fld id="{657E8CCC-EC37-4435-AE38-7816AF472320}" type="datetime1">
              <a:rPr lang="nl-NL" smtClean="0"/>
              <a:t>7-7-2024</a:t>
            </a:fld>
            <a:endParaRPr lang="nl-NL" dirty="0"/>
          </a:p>
        </p:txBody>
      </p:sp>
      <p:sp>
        <p:nvSpPr>
          <p:cNvPr id="6" name="Footer Placeholder 4">
            <a:extLst>
              <a:ext uri="{FF2B5EF4-FFF2-40B4-BE49-F238E27FC236}">
                <a16:creationId xmlns:a16="http://schemas.microsoft.com/office/drawing/2014/main" id="{372E27B0-6D72-2494-EAE2-A983615DC6C3}"/>
              </a:ext>
            </a:extLst>
          </p:cNvPr>
          <p:cNvSpPr>
            <a:spLocks noGrp="1"/>
          </p:cNvSpPr>
          <p:nvPr>
            <p:ph type="ftr" sz="quarter" idx="3"/>
          </p:nvPr>
        </p:nvSpPr>
        <p:spPr>
          <a:xfrm>
            <a:off x="1241895" y="4625025"/>
            <a:ext cx="5583908" cy="274637"/>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nl-NL" dirty="0"/>
          </a:p>
        </p:txBody>
      </p:sp>
      <p:sp>
        <p:nvSpPr>
          <p:cNvPr id="7" name="Slide Number Placeholder 5">
            <a:extLst>
              <a:ext uri="{FF2B5EF4-FFF2-40B4-BE49-F238E27FC236}">
                <a16:creationId xmlns:a16="http://schemas.microsoft.com/office/drawing/2014/main" id="{9A708B05-2490-E77D-F8FE-4E2EDC2DFBEF}"/>
              </a:ext>
            </a:extLst>
          </p:cNvPr>
          <p:cNvSpPr>
            <a:spLocks noGrp="1"/>
          </p:cNvSpPr>
          <p:nvPr>
            <p:ph type="sldNum" sz="quarter" idx="4"/>
          </p:nvPr>
        </p:nvSpPr>
        <p:spPr>
          <a:xfrm>
            <a:off x="6961031" y="4625025"/>
            <a:ext cx="412124" cy="274637"/>
          </a:xfrm>
          <a:prstGeom prst="rect">
            <a:avLst/>
          </a:prstGeom>
        </p:spPr>
        <p:txBody>
          <a:bodyPr vert="horz" lIns="91440" tIns="45720" rIns="91440" bIns="45720" rtlCol="0" anchor="ctr"/>
          <a:lstStyle>
            <a:lvl1pPr algn="r">
              <a:defRPr sz="1000">
                <a:solidFill>
                  <a:schemeClr val="tx1">
                    <a:tint val="75000"/>
                  </a:schemeClr>
                </a:solidFill>
              </a:defRPr>
            </a:lvl1pPr>
          </a:lstStyle>
          <a:p>
            <a:fld id="{E7581D1A-E1CA-4C05-8E4C-17A4C1C6D094}" type="slidenum">
              <a:rPr lang="nl-NL" smtClean="0"/>
              <a:pPr/>
              <a:t>‹#›</a:t>
            </a:fld>
            <a:endParaRPr lang="nl-NL" dirty="0"/>
          </a:p>
        </p:txBody>
      </p:sp>
    </p:spTree>
    <p:extLst>
      <p:ext uri="{BB962C8B-B14F-4D97-AF65-F5344CB8AC3E}">
        <p14:creationId xmlns:p14="http://schemas.microsoft.com/office/powerpoint/2010/main" val="3842640117"/>
      </p:ext>
    </p:extLst>
  </p:cSld>
  <p:clrMap bg1="lt1" tx1="dk1" bg2="lt2" tx2="dk2" accent1="accent1" accent2="accent2" accent3="accent3" accent4="accent4" accent5="accent5" accent6="accent6" hlink="hlink" folHlink="folHlink"/>
  <p:sldLayoutIdLst>
    <p:sldLayoutId id="2147483650" r:id="rId1"/>
    <p:sldLayoutId id="2147483648" r:id="rId2"/>
    <p:sldLayoutId id="2147483736" r:id="rId3"/>
    <p:sldLayoutId id="2147483652" r:id="rId4"/>
    <p:sldLayoutId id="2147483659" r:id="rId5"/>
    <p:sldLayoutId id="2147483654" r:id="rId6"/>
    <p:sldLayoutId id="2147483655" r:id="rId7"/>
    <p:sldLayoutId id="2147483653" r:id="rId8"/>
    <p:sldLayoutId id="2147483747" r:id="rId9"/>
    <p:sldLayoutId id="2147483748" r:id="rId10"/>
    <p:sldLayoutId id="2147483749" r:id="rId11"/>
    <p:sldLayoutId id="2147483656" r:id="rId12"/>
  </p:sldLayoutIdLst>
  <p:hf hdr="0"/>
  <p:txStyles>
    <p:titleStyle>
      <a:lvl1pPr algn="ctr"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86.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177.xml"/><Relationship Id="rId6" Type="http://schemas.openxmlformats.org/officeDocument/2006/relationships/hyperlink" Target="http://www.linkedin.com/in/brechtje-huiskes" TargetMode="External"/><Relationship Id="rId5" Type="http://schemas.openxmlformats.org/officeDocument/2006/relationships/hyperlink" Target="https://orcid.org/0009-0001-6184-0412" TargetMode="External"/><Relationship Id="rId4" Type="http://schemas.openxmlformats.org/officeDocument/2006/relationships/hyperlink" Target="mailto:brechtje.huiskes@ua.aw"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79.xml"/><Relationship Id="rId4" Type="http://schemas.openxmlformats.org/officeDocument/2006/relationships/image" Target="../media/image12.jpe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8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4.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84.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172"/>
        <p:cNvGrpSpPr/>
        <p:nvPr/>
      </p:nvGrpSpPr>
      <p:grpSpPr>
        <a:xfrm>
          <a:off x="0" y="0"/>
          <a:ext cx="0" cy="0"/>
          <a:chOff x="0" y="0"/>
          <a:chExt cx="0" cy="0"/>
        </a:xfrm>
      </p:grpSpPr>
      <p:pic>
        <p:nvPicPr>
          <p:cNvPr id="8" name="Google Shape;149;p15">
            <a:extLst>
              <a:ext uri="{FF2B5EF4-FFF2-40B4-BE49-F238E27FC236}">
                <a16:creationId xmlns:a16="http://schemas.microsoft.com/office/drawing/2014/main" id="{7BD5368D-71AD-5AF7-590F-BBA1024D8CDA}"/>
              </a:ext>
            </a:extLst>
          </p:cNvPr>
          <p:cNvPicPr preferRelativeResize="0">
            <a:picLocks noGrp="1" noRot="1" noMove="1" noResize="1" noEditPoints="1" noAdjustHandles="1" noChangeArrowheads="1" noChangeShapeType="1" noCrop="1"/>
          </p:cNvPicPr>
          <p:nvPr/>
        </p:nvPicPr>
        <p:blipFill rotWithShape="1">
          <a:blip r:embed="rId3">
            <a:alphaModFix/>
          </a:blip>
          <a:srcRect t="19" b="28"/>
          <a:stretch/>
        </p:blipFill>
        <p:spPr>
          <a:xfrm>
            <a:off x="0" y="0"/>
            <a:ext cx="9143997" cy="5145585"/>
          </a:xfrm>
          <a:prstGeom prst="rect">
            <a:avLst/>
          </a:prstGeom>
          <a:noFill/>
          <a:ln>
            <a:noFill/>
          </a:ln>
        </p:spPr>
      </p:pic>
      <p:sp>
        <p:nvSpPr>
          <p:cNvPr id="4" name="Freeform: Shape 3">
            <a:extLst>
              <a:ext uri="{FF2B5EF4-FFF2-40B4-BE49-F238E27FC236}">
                <a16:creationId xmlns:a16="http://schemas.microsoft.com/office/drawing/2014/main" id="{EDB49C6E-B033-9BA6-11BD-D99AB60027AD}"/>
              </a:ext>
            </a:extLst>
          </p:cNvPr>
          <p:cNvSpPr>
            <a:spLocks noGrp="1" noRot="1" noMove="1" noResize="1" noEditPoints="1" noAdjustHandles="1" noChangeArrowheads="1" noChangeShapeType="1"/>
          </p:cNvSpPr>
          <p:nvPr/>
        </p:nvSpPr>
        <p:spPr>
          <a:xfrm>
            <a:off x="600294" y="-91440"/>
            <a:ext cx="3003332" cy="3848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9" name="Title 8">
            <a:extLst>
              <a:ext uri="{FF2B5EF4-FFF2-40B4-BE49-F238E27FC236}">
                <a16:creationId xmlns:a16="http://schemas.microsoft.com/office/drawing/2014/main" id="{04501D51-E4B6-2D7C-1325-45D684E986BB}"/>
              </a:ext>
            </a:extLst>
          </p:cNvPr>
          <p:cNvSpPr>
            <a:spLocks noGrp="1"/>
          </p:cNvSpPr>
          <p:nvPr>
            <p:ph type="title"/>
          </p:nvPr>
        </p:nvSpPr>
        <p:spPr/>
        <p:txBody>
          <a:bodyPr/>
          <a:lstStyle/>
          <a:p>
            <a:pPr algn="l"/>
            <a:r>
              <a:rPr lang="en-US" sz="1800" b="1" kern="100" dirty="0">
                <a:solidFill>
                  <a:srgbClr val="414141"/>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Reassessing parliamentary immunity </a:t>
            </a:r>
            <a:br>
              <a:rPr lang="en-US" sz="1800" b="1" kern="100" dirty="0">
                <a:solidFill>
                  <a:srgbClr val="414141"/>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br>
            <a:r>
              <a:rPr lang="en-US" sz="1800" b="1" kern="100" dirty="0">
                <a:solidFill>
                  <a:srgbClr val="414141"/>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in the </a:t>
            </a:r>
            <a:br>
              <a:rPr lang="en-US" sz="1800" b="1" kern="100" dirty="0">
                <a:solidFill>
                  <a:srgbClr val="414141"/>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br>
            <a:r>
              <a:rPr lang="en-US" sz="1800" b="1" kern="100" dirty="0">
                <a:solidFill>
                  <a:srgbClr val="414141"/>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European and Caribbean parts of </a:t>
            </a:r>
            <a:br>
              <a:rPr lang="en-US" sz="1800" b="1" kern="100" dirty="0">
                <a:solidFill>
                  <a:srgbClr val="414141"/>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br>
            <a:r>
              <a:rPr lang="en-US" sz="1800" b="1" kern="100" dirty="0">
                <a:solidFill>
                  <a:srgbClr val="414141"/>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the Kingdom of the Netherlands: </a:t>
            </a:r>
            <a:br>
              <a:rPr lang="en-US" sz="1800" b="1" kern="100" dirty="0">
                <a:solidFill>
                  <a:srgbClr val="414141"/>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br>
            <a:br>
              <a:rPr lang="en-US" sz="1800" b="1" kern="100" dirty="0">
                <a:solidFill>
                  <a:srgbClr val="414141"/>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br>
            <a:r>
              <a:rPr lang="en-US" sz="1800" b="1" kern="100" dirty="0">
                <a:solidFill>
                  <a:srgbClr val="414141"/>
                </a:solidFill>
                <a:effectLst/>
                <a:highlight>
                  <a:srgbClr val="FFFFFF"/>
                </a:highlight>
                <a:latin typeface="Arial" panose="020B0604020202020204" pitchFamily="34" charset="0"/>
                <a:ea typeface="Calibri" panose="020F0502020204030204" pitchFamily="34" charset="0"/>
                <a:cs typeface="Times New Roman" panose="02020603050405020304" pitchFamily="18" charset="0"/>
              </a:rPr>
              <a:t>Does size matter?</a:t>
            </a:r>
            <a:br>
              <a:rPr lang="en-US" sz="2000" kern="100" dirty="0">
                <a:effectLst/>
                <a:latin typeface="Calibri" panose="020F0502020204030204" pitchFamily="34" charset="0"/>
                <a:ea typeface="Calibri" panose="020F0502020204030204" pitchFamily="34" charset="0"/>
                <a:cs typeface="Times New Roman" panose="02020603050405020304" pitchFamily="18" charset="0"/>
              </a:rPr>
            </a:br>
            <a:endParaRPr lang="nl-NL" sz="2000" dirty="0"/>
          </a:p>
        </p:txBody>
      </p:sp>
      <p:sp>
        <p:nvSpPr>
          <p:cNvPr id="11" name="Date Placeholder 10">
            <a:extLst>
              <a:ext uri="{FF2B5EF4-FFF2-40B4-BE49-F238E27FC236}">
                <a16:creationId xmlns:a16="http://schemas.microsoft.com/office/drawing/2014/main" id="{192F996F-9802-745E-67E7-C4BACA14D6CA}"/>
              </a:ext>
            </a:extLst>
          </p:cNvPr>
          <p:cNvSpPr>
            <a:spLocks noGrp="1"/>
          </p:cNvSpPr>
          <p:nvPr>
            <p:ph type="dt" sz="half" idx="11"/>
          </p:nvPr>
        </p:nvSpPr>
        <p:spPr/>
        <p:txBody>
          <a:bodyPr/>
          <a:lstStyle/>
          <a:p>
            <a:r>
              <a:rPr lang="nl-NL" dirty="0"/>
              <a:t>10-07-2024</a:t>
            </a:r>
          </a:p>
        </p:txBody>
      </p:sp>
      <p:sp>
        <p:nvSpPr>
          <p:cNvPr id="12" name="Footer Placeholder 11">
            <a:extLst>
              <a:ext uri="{FF2B5EF4-FFF2-40B4-BE49-F238E27FC236}">
                <a16:creationId xmlns:a16="http://schemas.microsoft.com/office/drawing/2014/main" id="{AD54DF96-21CA-571A-9549-1B5E1A84C61F}"/>
              </a:ext>
            </a:extLst>
          </p:cNvPr>
          <p:cNvSpPr>
            <a:spLocks noGrp="1"/>
          </p:cNvSpPr>
          <p:nvPr>
            <p:ph type="ftr" sz="quarter" idx="12"/>
          </p:nvPr>
        </p:nvSpPr>
        <p:spPr/>
        <p:txBody>
          <a:bodyPr/>
          <a:lstStyle/>
          <a:p>
            <a:r>
              <a:rPr lang="en-US" sz="1000" kern="100"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Brechtje Huiskes </a:t>
            </a:r>
            <a:r>
              <a:rPr lang="en-US" kern="100" dirty="0">
                <a:solidFill>
                  <a:schemeClr val="bg1">
                    <a:lumMod val="50000"/>
                  </a:schemeClr>
                </a:solidFill>
                <a:latin typeface="Arial" panose="020B0604020202020204" pitchFamily="34" charset="0"/>
                <a:cs typeface="Times New Roman" panose="02020603050405020304" pitchFamily="18" charset="0"/>
              </a:rPr>
              <a:t>- Reassessing parliamentary immunity in the Kingdom of the Netherlands </a:t>
            </a:r>
            <a:r>
              <a:rPr lang="en-US" sz="1000" kern="100"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ICON.s 2024</a:t>
            </a:r>
            <a:endParaRPr lang="nl-NL" sz="1000" dirty="0">
              <a:solidFill>
                <a:schemeClr val="bg1">
                  <a:lumMod val="50000"/>
                </a:schemeClr>
              </a:solidFill>
            </a:endParaRPr>
          </a:p>
        </p:txBody>
      </p:sp>
      <p:sp>
        <p:nvSpPr>
          <p:cNvPr id="13" name="Slide Number Placeholder 12">
            <a:extLst>
              <a:ext uri="{FF2B5EF4-FFF2-40B4-BE49-F238E27FC236}">
                <a16:creationId xmlns:a16="http://schemas.microsoft.com/office/drawing/2014/main" id="{84ECD292-7277-7E3E-8729-ABFAA1397291}"/>
              </a:ext>
            </a:extLst>
          </p:cNvPr>
          <p:cNvSpPr>
            <a:spLocks noGrp="1"/>
          </p:cNvSpPr>
          <p:nvPr>
            <p:ph type="sldNum" sz="quarter" idx="13"/>
          </p:nvPr>
        </p:nvSpPr>
        <p:spPr/>
        <p:txBody>
          <a:bodyPr/>
          <a:lstStyle/>
          <a:p>
            <a:fld id="{E7581D1A-E1CA-4C05-8E4C-17A4C1C6D094}" type="slidenum">
              <a:rPr lang="nl-NL" smtClean="0"/>
              <a:pPr/>
              <a:t>1</a:t>
            </a:fld>
            <a:endParaRPr lang="nl-NL" dirty="0"/>
          </a:p>
        </p:txBody>
      </p:sp>
      <p:pic>
        <p:nvPicPr>
          <p:cNvPr id="2" name="Picture 2">
            <a:extLst>
              <a:ext uri="{FF2B5EF4-FFF2-40B4-BE49-F238E27FC236}">
                <a16:creationId xmlns:a16="http://schemas.microsoft.com/office/drawing/2014/main" id="{2F0DFC89-6797-12CE-02B1-905BC44F0D9A}"/>
              </a:ext>
            </a:extLst>
          </p:cNvPr>
          <p:cNvPicPr>
            <a:picLocks noGrp="1" noChangeAspect="1" noChangeArrowheads="1"/>
          </p:cNvPicPr>
          <p:nvPr>
            <p:ph sz="quarter" idx="10"/>
          </p:nvPr>
        </p:nvPicPr>
        <p:blipFill>
          <a:blip r:embed="rId4">
            <a:extLst>
              <a:ext uri="{28A0092B-C50C-407E-A947-70E740481C1C}">
                <a14:useLocalDpi xmlns:a14="http://schemas.microsoft.com/office/drawing/2010/main" val="0"/>
              </a:ext>
            </a:extLst>
          </a:blip>
          <a:srcRect/>
          <a:stretch>
            <a:fillRect/>
          </a:stretch>
        </p:blipFill>
        <p:spPr bwMode="auto">
          <a:xfrm>
            <a:off x="4779264" y="-1"/>
            <a:ext cx="4364733" cy="438491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12EFF0E6-1AF2-C5DD-3EFB-46A6C29A48D9}"/>
              </a:ext>
            </a:extLst>
          </p:cNvPr>
          <p:cNvSpPr>
            <a:spLocks noGrp="1" noRot="1" noMove="1" noResize="1" noEditPoints="1" noAdjustHandles="1" noChangeArrowheads="1" noChangeShapeType="1"/>
          </p:cNvSpPr>
          <p:nvPr/>
        </p:nvSpPr>
        <p:spPr>
          <a:xfrm>
            <a:off x="5078751"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blipFill dpi="0" rotWithShape="1">
            <a:blip r:embed="rId3">
              <a:extLst>
                <a:ext uri="{28A0092B-C50C-407E-A947-70E740481C1C}">
                  <a14:useLocalDpi xmlns:a14="http://schemas.microsoft.com/office/drawing/2010/main" val="0"/>
                </a:ext>
              </a:extLst>
            </a:blip>
            <a:srcRect/>
            <a:stretch>
              <a:fillRect/>
            </a:stretch>
          </a:blipFill>
          <a:ln w="146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nl-NL" sz="1400" b="0" i="0" u="none" strike="noStrike" kern="0" cap="none" spc="0" normalizeH="0" baseline="0" noProof="0" dirty="0">
              <a:ln>
                <a:noFill/>
              </a:ln>
              <a:solidFill>
                <a:prstClr val="white"/>
              </a:solidFill>
              <a:effectLst/>
              <a:uLnTx/>
              <a:uFillTx/>
              <a:latin typeface="Arial" panose="020B0604020202020204"/>
              <a:ea typeface="+mn-ea"/>
              <a:cs typeface="+mn-cs"/>
              <a:sym typeface="Arial"/>
            </a:endParaRPr>
          </a:p>
        </p:txBody>
      </p:sp>
      <p:sp>
        <p:nvSpPr>
          <p:cNvPr id="2" name="Title 1">
            <a:extLst>
              <a:ext uri="{FF2B5EF4-FFF2-40B4-BE49-F238E27FC236}">
                <a16:creationId xmlns:a16="http://schemas.microsoft.com/office/drawing/2014/main" id="{85E99C4D-4CD5-A183-E702-8B14A4E6A61B}"/>
              </a:ext>
            </a:extLst>
          </p:cNvPr>
          <p:cNvSpPr>
            <a:spLocks noGrp="1"/>
          </p:cNvSpPr>
          <p:nvPr>
            <p:ph type="title"/>
          </p:nvPr>
        </p:nvSpPr>
        <p:spPr>
          <a:xfrm>
            <a:off x="614582" y="949569"/>
            <a:ext cx="4310986" cy="901456"/>
          </a:xfrm>
        </p:spPr>
        <p:txBody>
          <a:bodyPr/>
          <a:lstStyle/>
          <a:p>
            <a:r>
              <a:rPr lang="en-US" sz="1800" b="1" i="0" dirty="0">
                <a:solidFill>
                  <a:srgbClr val="222222"/>
                </a:solidFill>
                <a:effectLst/>
                <a:highlight>
                  <a:srgbClr val="FFFFFF"/>
                </a:highlight>
                <a:latin typeface="Arial" panose="020B0604020202020204" pitchFamily="34" charset="0"/>
              </a:rPr>
              <a:t>B.J. (Brechtje) Huiskes (LL.M., LL.M.) </a:t>
            </a:r>
            <a:endParaRPr lang="nl-NL" sz="1800" dirty="0"/>
          </a:p>
        </p:txBody>
      </p:sp>
      <p:sp>
        <p:nvSpPr>
          <p:cNvPr id="3" name="Content Placeholder 2">
            <a:extLst>
              <a:ext uri="{FF2B5EF4-FFF2-40B4-BE49-F238E27FC236}">
                <a16:creationId xmlns:a16="http://schemas.microsoft.com/office/drawing/2014/main" id="{D0DF395B-FFDC-B90C-DEB3-80A6BF2A24BE}"/>
              </a:ext>
            </a:extLst>
          </p:cNvPr>
          <p:cNvSpPr>
            <a:spLocks noGrp="1"/>
          </p:cNvSpPr>
          <p:nvPr>
            <p:ph sz="quarter" idx="10"/>
          </p:nvPr>
        </p:nvSpPr>
        <p:spPr/>
        <p:txBody>
          <a:bodyPr>
            <a:normAutofit fontScale="85000" lnSpcReduction="20000"/>
          </a:bodyPr>
          <a:lstStyle/>
          <a:p>
            <a:pPr marL="158750" marR="0" lvl="0" algn="l" defTabSz="914400" rtl="0" eaLnBrk="1" fontAlgn="auto" latinLnBrk="0" hangingPunct="1">
              <a:lnSpc>
                <a:spcPct val="100000"/>
              </a:lnSpc>
              <a:spcBef>
                <a:spcPts val="0"/>
              </a:spcBef>
              <a:spcAft>
                <a:spcPts val="0"/>
              </a:spcAft>
              <a:buClr>
                <a:srgbClr val="000000"/>
              </a:buClr>
              <a:buSzPts val="1100"/>
              <a:tabLst/>
              <a:defRPr/>
            </a:pPr>
            <a:r>
              <a:rPr lang="en-US" b="0" i="0" dirty="0">
                <a:solidFill>
                  <a:srgbClr val="222222"/>
                </a:solidFill>
                <a:effectLst/>
                <a:highlight>
                  <a:srgbClr val="FFFFFF"/>
                </a:highlight>
                <a:latin typeface="Arial" panose="020B0604020202020204" pitchFamily="34" charset="0"/>
              </a:rPr>
              <a:t>Assistant Professor Constitutional Law and Administrative Law  Faculty of Law | University of Aruba</a:t>
            </a:r>
          </a:p>
          <a:p>
            <a:pPr marL="158750" marR="0" lvl="0" algn="l" defTabSz="914400" rtl="0" eaLnBrk="1" fontAlgn="auto" latinLnBrk="0" hangingPunct="1">
              <a:lnSpc>
                <a:spcPct val="100000"/>
              </a:lnSpc>
              <a:spcBef>
                <a:spcPts val="0"/>
              </a:spcBef>
              <a:spcAft>
                <a:spcPts val="0"/>
              </a:spcAft>
              <a:buClr>
                <a:srgbClr val="000000"/>
              </a:buClr>
              <a:buSzPts val="1100"/>
              <a:tabLst/>
              <a:defRPr/>
            </a:pPr>
            <a:endParaRPr lang="en-US" dirty="0">
              <a:solidFill>
                <a:srgbClr val="222222"/>
              </a:solidFill>
              <a:highlight>
                <a:srgbClr val="FFFFFF"/>
              </a:highlight>
              <a:latin typeface="Arial" panose="020B0604020202020204" pitchFamily="34" charset="0"/>
            </a:endParaRPr>
          </a:p>
          <a:p>
            <a:pPr marL="158750" marR="0" lvl="0" algn="l" defTabSz="914400" rtl="0" eaLnBrk="1" fontAlgn="auto" latinLnBrk="0" hangingPunct="1">
              <a:lnSpc>
                <a:spcPct val="100000"/>
              </a:lnSpc>
              <a:spcBef>
                <a:spcPts val="0"/>
              </a:spcBef>
              <a:spcAft>
                <a:spcPts val="0"/>
              </a:spcAft>
              <a:buClr>
                <a:srgbClr val="000000"/>
              </a:buClr>
              <a:buSzPts val="1100"/>
              <a:tabLst/>
              <a:defRPr/>
            </a:pPr>
            <a:r>
              <a:rPr lang="en-US" b="0" i="0" dirty="0">
                <a:solidFill>
                  <a:srgbClr val="222222"/>
                </a:solidFill>
                <a:effectLst/>
                <a:highlight>
                  <a:srgbClr val="FFFFFF"/>
                </a:highlight>
                <a:latin typeface="Arial" panose="020B0604020202020204" pitchFamily="34" charset="0"/>
              </a:rPr>
              <a:t>M: </a:t>
            </a:r>
            <a:r>
              <a:rPr lang="en-US" dirty="0">
                <a:solidFill>
                  <a:srgbClr val="222222"/>
                </a:solidFill>
                <a:highlight>
                  <a:srgbClr val="FFFFFF"/>
                </a:highlight>
                <a:latin typeface="Arial" panose="020B0604020202020204" pitchFamily="34" charset="0"/>
                <a:hlinkClick r:id="rId4"/>
              </a:rPr>
              <a:t>brechtje.huiskes@ua.aw</a:t>
            </a:r>
            <a:r>
              <a:rPr lang="en-US" dirty="0">
                <a:solidFill>
                  <a:srgbClr val="222222"/>
                </a:solidFill>
                <a:highlight>
                  <a:srgbClr val="FFFFFF"/>
                </a:highlight>
                <a:latin typeface="Arial" panose="020B0604020202020204" pitchFamily="34" charset="0"/>
              </a:rPr>
              <a:t> </a:t>
            </a:r>
          </a:p>
          <a:p>
            <a:pPr marL="158750" marR="0" lvl="0" algn="l" defTabSz="914400" rtl="0" eaLnBrk="1" fontAlgn="auto" latinLnBrk="0" hangingPunct="1">
              <a:lnSpc>
                <a:spcPct val="100000"/>
              </a:lnSpc>
              <a:spcBef>
                <a:spcPts val="0"/>
              </a:spcBef>
              <a:spcAft>
                <a:spcPts val="0"/>
              </a:spcAft>
              <a:buClr>
                <a:srgbClr val="000000"/>
              </a:buClr>
              <a:buSzPts val="1100"/>
              <a:tabLst/>
              <a:defRPr/>
            </a:pPr>
            <a:endParaRPr lang="en-US" dirty="0">
              <a:solidFill>
                <a:srgbClr val="222222"/>
              </a:solidFill>
              <a:highlight>
                <a:srgbClr val="FFFFFF"/>
              </a:highlight>
              <a:latin typeface="Arial" panose="020B0604020202020204" pitchFamily="34" charset="0"/>
            </a:endParaRPr>
          </a:p>
          <a:p>
            <a:pPr marL="158750" marR="0" lvl="0" algn="l" defTabSz="914400" rtl="0" eaLnBrk="1" fontAlgn="auto" latinLnBrk="0" hangingPunct="1">
              <a:lnSpc>
                <a:spcPct val="100000"/>
              </a:lnSpc>
              <a:spcBef>
                <a:spcPts val="0"/>
              </a:spcBef>
              <a:spcAft>
                <a:spcPts val="0"/>
              </a:spcAft>
              <a:buClr>
                <a:srgbClr val="000000"/>
              </a:buClr>
              <a:buSzPts val="1100"/>
              <a:tabLst/>
              <a:defRPr/>
            </a:pPr>
            <a:r>
              <a:rPr lang="en-US" b="0" i="0" dirty="0">
                <a:solidFill>
                  <a:srgbClr val="222222"/>
                </a:solidFill>
                <a:effectLst/>
                <a:highlight>
                  <a:srgbClr val="FFFFFF"/>
                </a:highlight>
                <a:latin typeface="Arial" panose="020B0604020202020204" pitchFamily="34" charset="0"/>
                <a:hlinkClick r:id="rId5"/>
              </a:rPr>
              <a:t>https://orcid.org/0009-0001-6184-0412</a:t>
            </a:r>
            <a:r>
              <a:rPr lang="en-US" b="0" i="0" dirty="0">
                <a:solidFill>
                  <a:srgbClr val="222222"/>
                </a:solidFill>
                <a:effectLst/>
                <a:highlight>
                  <a:srgbClr val="FFFFFF"/>
                </a:highlight>
                <a:latin typeface="Arial" panose="020B0604020202020204" pitchFamily="34" charset="0"/>
              </a:rPr>
              <a:t> </a:t>
            </a:r>
          </a:p>
          <a:p>
            <a:pPr marL="158750" marR="0" lvl="0" algn="l" defTabSz="914400" rtl="0" eaLnBrk="1" fontAlgn="auto" latinLnBrk="0" hangingPunct="1">
              <a:lnSpc>
                <a:spcPct val="100000"/>
              </a:lnSpc>
              <a:spcBef>
                <a:spcPts val="0"/>
              </a:spcBef>
              <a:spcAft>
                <a:spcPts val="0"/>
              </a:spcAft>
              <a:buClr>
                <a:srgbClr val="000000"/>
              </a:buClr>
              <a:buSzPts val="1100"/>
              <a:tabLst/>
              <a:defRPr/>
            </a:pPr>
            <a:endParaRPr lang="en-US" b="0" i="0" dirty="0">
              <a:solidFill>
                <a:srgbClr val="222222"/>
              </a:solidFill>
              <a:effectLst/>
              <a:highlight>
                <a:srgbClr val="FFFFFF"/>
              </a:highlight>
              <a:latin typeface="Arial" panose="020B0604020202020204" pitchFamily="34" charset="0"/>
            </a:endParaRPr>
          </a:p>
          <a:p>
            <a:pPr marL="158750">
              <a:lnSpc>
                <a:spcPct val="100000"/>
              </a:lnSpc>
              <a:spcBef>
                <a:spcPts val="0"/>
              </a:spcBef>
              <a:buClr>
                <a:srgbClr val="000000"/>
              </a:buClr>
              <a:buSzPts val="1100"/>
              <a:defRPr/>
            </a:pPr>
            <a:r>
              <a:rPr lang="en-US" dirty="0">
                <a:effectLst/>
                <a:hlinkClick r:id="rId6"/>
              </a:rPr>
              <a:t>www.linkedin.com/in/brechtje-huiskes</a:t>
            </a:r>
            <a:r>
              <a:rPr lang="en-US" dirty="0">
                <a:effectLst/>
              </a:rPr>
              <a:t> </a:t>
            </a:r>
          </a:p>
          <a:p>
            <a:pPr marL="158750">
              <a:lnSpc>
                <a:spcPct val="100000"/>
              </a:lnSpc>
              <a:spcBef>
                <a:spcPts val="0"/>
              </a:spcBef>
              <a:buClr>
                <a:srgbClr val="000000"/>
              </a:buClr>
              <a:buSzPts val="1100"/>
              <a:defRPr/>
            </a:pPr>
            <a:endParaRPr lang="en-US" dirty="0">
              <a:effectLst/>
            </a:endParaRPr>
          </a:p>
          <a:p>
            <a:pPr marL="158750" marR="0" lvl="0" algn="l" defTabSz="914400" rtl="0" eaLnBrk="1" fontAlgn="auto" latinLnBrk="0" hangingPunct="1">
              <a:lnSpc>
                <a:spcPct val="100000"/>
              </a:lnSpc>
              <a:spcBef>
                <a:spcPts val="0"/>
              </a:spcBef>
              <a:spcAft>
                <a:spcPts val="0"/>
              </a:spcAft>
              <a:buClr>
                <a:srgbClr val="000000"/>
              </a:buClr>
              <a:buSzPts val="1100"/>
              <a:tabLst/>
              <a:defRPr/>
            </a:pPr>
            <a:endParaRPr lang="en-US" dirty="0">
              <a:solidFill>
                <a:srgbClr val="222222"/>
              </a:solidFill>
              <a:highlight>
                <a:srgbClr val="FFFFFF"/>
              </a:highlight>
              <a:latin typeface="Arial" panose="020B0604020202020204" pitchFamily="34" charset="0"/>
            </a:endParaRPr>
          </a:p>
          <a:p>
            <a:pPr marL="158750" marR="0" lvl="0" algn="l" defTabSz="914400" rtl="0" eaLnBrk="1" fontAlgn="auto" latinLnBrk="0" hangingPunct="1">
              <a:lnSpc>
                <a:spcPct val="100000"/>
              </a:lnSpc>
              <a:spcBef>
                <a:spcPts val="0"/>
              </a:spcBef>
              <a:spcAft>
                <a:spcPts val="0"/>
              </a:spcAft>
              <a:buClr>
                <a:srgbClr val="000000"/>
              </a:buClr>
              <a:buSzPts val="1100"/>
              <a:tabLst/>
              <a:defRPr/>
            </a:pPr>
            <a:endParaRPr lang="en-US" b="0" i="0" dirty="0">
              <a:solidFill>
                <a:srgbClr val="222222"/>
              </a:solidFill>
              <a:effectLst/>
              <a:highlight>
                <a:srgbClr val="FFFFFF"/>
              </a:highlight>
              <a:latin typeface="Arial" panose="020B0604020202020204" pitchFamily="34" charset="0"/>
            </a:endParaRPr>
          </a:p>
        </p:txBody>
      </p:sp>
      <p:sp>
        <p:nvSpPr>
          <p:cNvPr id="4" name="Date Placeholder 3">
            <a:extLst>
              <a:ext uri="{FF2B5EF4-FFF2-40B4-BE49-F238E27FC236}">
                <a16:creationId xmlns:a16="http://schemas.microsoft.com/office/drawing/2014/main" id="{165CC310-FA65-16F8-E3EC-A5285C6B272A}"/>
              </a:ext>
            </a:extLst>
          </p:cNvPr>
          <p:cNvSpPr>
            <a:spLocks noGrp="1"/>
          </p:cNvSpPr>
          <p:nvPr>
            <p:ph type="dt" sz="half" idx="1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nl-NL" sz="1000" b="0" i="0" u="none" strike="noStrike" kern="0" cap="none" spc="0" normalizeH="0" baseline="0" noProof="0" dirty="0">
                <a:ln>
                  <a:noFill/>
                </a:ln>
                <a:solidFill>
                  <a:prstClr val="black">
                    <a:tint val="75000"/>
                  </a:prstClr>
                </a:solidFill>
                <a:effectLst/>
                <a:uLnTx/>
                <a:uFillTx/>
                <a:latin typeface="Arial"/>
                <a:cs typeface="Arial"/>
                <a:sym typeface="Arial"/>
              </a:rPr>
              <a:t>10-07-2024</a:t>
            </a:r>
          </a:p>
        </p:txBody>
      </p:sp>
      <p:sp>
        <p:nvSpPr>
          <p:cNvPr id="5" name="Footer Placeholder 4">
            <a:extLst>
              <a:ext uri="{FF2B5EF4-FFF2-40B4-BE49-F238E27FC236}">
                <a16:creationId xmlns:a16="http://schemas.microsoft.com/office/drawing/2014/main" id="{70D8CCB8-80BF-5936-9D5D-80D2CD159484}"/>
              </a:ext>
            </a:extLst>
          </p:cNvPr>
          <p:cNvSpPr>
            <a:spLocks noGrp="1"/>
          </p:cNvSpPr>
          <p:nvPr>
            <p:ph type="ftr" sz="quarter" idx="12"/>
          </p:nvPr>
        </p:nvSpPr>
        <p:spPr/>
        <p:txBody>
          <a:bodyPr/>
          <a:lstStyle/>
          <a:p>
            <a:pPr>
              <a:defRPr/>
            </a:pPr>
            <a:r>
              <a:rPr lang="en-US" sz="1000" kern="100"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Brechtje Huiskes – ICON.s 2024</a:t>
            </a:r>
            <a:endParaRPr lang="nl-NL" sz="1000" dirty="0">
              <a:solidFill>
                <a:schemeClr val="bg1">
                  <a:lumMod val="50000"/>
                </a:schemeClr>
              </a:solidFill>
            </a:endParaRPr>
          </a:p>
        </p:txBody>
      </p:sp>
      <p:sp>
        <p:nvSpPr>
          <p:cNvPr id="6" name="Slide Number Placeholder 5">
            <a:extLst>
              <a:ext uri="{FF2B5EF4-FFF2-40B4-BE49-F238E27FC236}">
                <a16:creationId xmlns:a16="http://schemas.microsoft.com/office/drawing/2014/main" id="{7697BEB8-CA67-FA98-90BC-CB4D4E5F9580}"/>
              </a:ext>
            </a:extLst>
          </p:cNvPr>
          <p:cNvSpPr>
            <a:spLocks noGrp="1"/>
          </p:cNvSpPr>
          <p:nvPr>
            <p:ph type="sldNum" sz="quarter" idx="13"/>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E7581D1A-E1CA-4C05-8E4C-17A4C1C6D094}" type="slidenum">
              <a:rPr kumimoji="0" lang="nl-NL" sz="1000" b="0" i="0" u="none" strike="noStrike" kern="0" cap="none" spc="0" normalizeH="0" baseline="0" noProof="0" smtClean="0">
                <a:ln>
                  <a:noFill/>
                </a:ln>
                <a:solidFill>
                  <a:prstClr val="black">
                    <a:tint val="75000"/>
                  </a:prstClr>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lang="nl-NL" sz="1000" b="0" i="0" u="none" strike="noStrike" kern="0" cap="none" spc="0" normalizeH="0" baseline="0" noProof="0" dirty="0">
              <a:ln>
                <a:noFill/>
              </a:ln>
              <a:solidFill>
                <a:prstClr val="black">
                  <a:tint val="75000"/>
                </a:prstClr>
              </a:solidFill>
              <a:effectLst/>
              <a:uLnTx/>
              <a:uFillTx/>
              <a:latin typeface="Arial"/>
              <a:cs typeface="Arial"/>
              <a:sym typeface="Arial"/>
            </a:endParaRPr>
          </a:p>
        </p:txBody>
      </p:sp>
      <p:sp>
        <p:nvSpPr>
          <p:cNvPr id="8" name="Rectangle 2">
            <a:extLst>
              <a:ext uri="{FF2B5EF4-FFF2-40B4-BE49-F238E27FC236}">
                <a16:creationId xmlns:a16="http://schemas.microsoft.com/office/drawing/2014/main" id="{0A571DCB-6CE7-154C-F237-559FEDAA35F4}"/>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www.linkedin.com/in/</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54799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4" name="Freeform: Shape 3">
            <a:extLst>
              <a:ext uri="{FF2B5EF4-FFF2-40B4-BE49-F238E27FC236}">
                <a16:creationId xmlns:a16="http://schemas.microsoft.com/office/drawing/2014/main" id="{F4D45E69-8802-39AB-CC4D-6B785001005D}"/>
              </a:ext>
            </a:extLst>
          </p:cNvPr>
          <p:cNvSpPr>
            <a:spLocks noGrp="1" noRot="1" noMove="1" noResize="1" noEditPoints="1" noAdjustHandles="1" noChangeArrowheads="1" noChangeShapeType="1"/>
          </p:cNvSpPr>
          <p:nvPr/>
        </p:nvSpPr>
        <p:spPr>
          <a:xfrm>
            <a:off x="0" y="561300"/>
            <a:ext cx="4909728" cy="3296325"/>
          </a:xfrm>
          <a:custGeom>
            <a:avLst/>
            <a:gdLst>
              <a:gd name="connsiteX0" fmla="*/ 0 w 4909728"/>
              <a:gd name="connsiteY0" fmla="*/ 0 h 3296325"/>
              <a:gd name="connsiteX1" fmla="*/ 3565520 w 4909728"/>
              <a:gd name="connsiteY1" fmla="*/ 0 h 3296325"/>
              <a:gd name="connsiteX2" fmla="*/ 4909728 w 4909728"/>
              <a:gd name="connsiteY2" fmla="*/ 1344208 h 3296325"/>
              <a:gd name="connsiteX3" fmla="*/ 4909728 w 4909728"/>
              <a:gd name="connsiteY3" fmla="*/ 1952117 h 3296325"/>
              <a:gd name="connsiteX4" fmla="*/ 3565520 w 4909728"/>
              <a:gd name="connsiteY4" fmla="*/ 3296325 h 3296325"/>
              <a:gd name="connsiteX5" fmla="*/ 0 w 4909728"/>
              <a:gd name="connsiteY5" fmla="*/ 3296325 h 329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728" h="3296325">
                <a:moveTo>
                  <a:pt x="0" y="0"/>
                </a:moveTo>
                <a:lnTo>
                  <a:pt x="3565520" y="0"/>
                </a:lnTo>
                <a:cubicBezTo>
                  <a:pt x="4307906" y="0"/>
                  <a:pt x="4909728" y="601822"/>
                  <a:pt x="4909728" y="1344208"/>
                </a:cubicBezTo>
                <a:lnTo>
                  <a:pt x="4909728" y="1952117"/>
                </a:lnTo>
                <a:cubicBezTo>
                  <a:pt x="4909728" y="2694503"/>
                  <a:pt x="4307906" y="3296325"/>
                  <a:pt x="3565520" y="3296325"/>
                </a:cubicBezTo>
                <a:lnTo>
                  <a:pt x="0" y="3296325"/>
                </a:lnTo>
                <a:close/>
              </a:path>
            </a:pathLst>
          </a:custGeom>
          <a:solidFill>
            <a:srgbClr val="D844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2" name="Title 1">
            <a:extLst>
              <a:ext uri="{FF2B5EF4-FFF2-40B4-BE49-F238E27FC236}">
                <a16:creationId xmlns:a16="http://schemas.microsoft.com/office/drawing/2014/main" id="{96268D8E-884E-3703-BB56-BE26884B51AD}"/>
              </a:ext>
            </a:extLst>
          </p:cNvPr>
          <p:cNvSpPr>
            <a:spLocks noGrp="1"/>
          </p:cNvSpPr>
          <p:nvPr>
            <p:ph type="title"/>
          </p:nvPr>
        </p:nvSpPr>
        <p:spPr/>
        <p:txBody>
          <a:bodyPr/>
          <a:lstStyle/>
          <a:p>
            <a:r>
              <a:rPr lang="nl-NL" dirty="0" err="1"/>
              <a:t>Parliamentary</a:t>
            </a:r>
            <a:r>
              <a:rPr lang="nl-NL" dirty="0"/>
              <a:t> </a:t>
            </a:r>
            <a:r>
              <a:rPr lang="nl-NL" dirty="0" err="1"/>
              <a:t>immunity</a:t>
            </a:r>
            <a:endParaRPr lang="nl-NL" dirty="0"/>
          </a:p>
        </p:txBody>
      </p:sp>
      <p:sp>
        <p:nvSpPr>
          <p:cNvPr id="3" name="Content Placeholder 2">
            <a:extLst>
              <a:ext uri="{FF2B5EF4-FFF2-40B4-BE49-F238E27FC236}">
                <a16:creationId xmlns:a16="http://schemas.microsoft.com/office/drawing/2014/main" id="{C5504CC4-3D7C-B1E7-EFA1-538ABB1A5873}"/>
              </a:ext>
            </a:extLst>
          </p:cNvPr>
          <p:cNvSpPr>
            <a:spLocks noGrp="1"/>
          </p:cNvSpPr>
          <p:nvPr>
            <p:ph sz="quarter" idx="10"/>
          </p:nvPr>
        </p:nvSpPr>
        <p:spPr/>
        <p:txBody>
          <a:bodyPr/>
          <a:lstStyle/>
          <a:p>
            <a:endParaRPr lang="nl-NL"/>
          </a:p>
        </p:txBody>
      </p:sp>
      <p:sp>
        <p:nvSpPr>
          <p:cNvPr id="7" name="Date Placeholder 6">
            <a:extLst>
              <a:ext uri="{FF2B5EF4-FFF2-40B4-BE49-F238E27FC236}">
                <a16:creationId xmlns:a16="http://schemas.microsoft.com/office/drawing/2014/main" id="{2BD86F98-28ED-2CC4-6471-36529F14B0C6}"/>
              </a:ext>
            </a:extLst>
          </p:cNvPr>
          <p:cNvSpPr>
            <a:spLocks noGrp="1"/>
          </p:cNvSpPr>
          <p:nvPr>
            <p:ph type="dt" sz="half" idx="11"/>
          </p:nvPr>
        </p:nvSpPr>
        <p:spPr/>
        <p:txBody>
          <a:bodyPr/>
          <a:lstStyle/>
          <a:p>
            <a:r>
              <a:rPr lang="nl-NL" dirty="0"/>
              <a:t>10-07-2024</a:t>
            </a:r>
          </a:p>
        </p:txBody>
      </p:sp>
      <p:sp>
        <p:nvSpPr>
          <p:cNvPr id="8" name="Footer Placeholder 7">
            <a:extLst>
              <a:ext uri="{FF2B5EF4-FFF2-40B4-BE49-F238E27FC236}">
                <a16:creationId xmlns:a16="http://schemas.microsoft.com/office/drawing/2014/main" id="{8F056FA5-2BC3-5B12-4E90-F04DE3F83F1C}"/>
              </a:ext>
            </a:extLst>
          </p:cNvPr>
          <p:cNvSpPr>
            <a:spLocks noGrp="1"/>
          </p:cNvSpPr>
          <p:nvPr>
            <p:ph type="ftr" sz="quarter" idx="12"/>
          </p:nvPr>
        </p:nvSpPr>
        <p:spPr/>
        <p:txBody>
          <a:bodyPr/>
          <a:lstStyle/>
          <a:p>
            <a:r>
              <a:rPr lang="en-US" kern="100" dirty="0">
                <a:solidFill>
                  <a:schemeClr val="bg1">
                    <a:lumMod val="50000"/>
                  </a:schemeClr>
                </a:solidFill>
                <a:latin typeface="Arial" panose="020B0604020202020204" pitchFamily="34" charset="0"/>
                <a:ea typeface="Calibri" panose="020F0502020204030204" pitchFamily="34" charset="0"/>
                <a:cs typeface="Times New Roman" panose="02020603050405020304" pitchFamily="18" charset="0"/>
              </a:rPr>
              <a:t>Brechtje Huiskes </a:t>
            </a:r>
            <a:r>
              <a:rPr lang="en-US" kern="100" dirty="0">
                <a:solidFill>
                  <a:schemeClr val="bg1">
                    <a:lumMod val="50000"/>
                  </a:schemeClr>
                </a:solidFill>
                <a:latin typeface="Arial" panose="020B0604020202020204" pitchFamily="34" charset="0"/>
                <a:cs typeface="Times New Roman" panose="02020603050405020304" pitchFamily="18" charset="0"/>
              </a:rPr>
              <a:t>- Reassessing parliamentary immunity in the Kingdom of the Netherlands </a:t>
            </a:r>
            <a:r>
              <a:rPr lang="en-US" kern="100" dirty="0">
                <a:solidFill>
                  <a:schemeClr val="bg1">
                    <a:lumMod val="50000"/>
                  </a:schemeClr>
                </a:solidFill>
                <a:latin typeface="Arial" panose="020B0604020202020204" pitchFamily="34" charset="0"/>
                <a:ea typeface="Calibri" panose="020F0502020204030204" pitchFamily="34" charset="0"/>
                <a:cs typeface="Times New Roman" panose="02020603050405020304" pitchFamily="18" charset="0"/>
              </a:rPr>
              <a:t>ICON.s 2024</a:t>
            </a:r>
            <a:endParaRPr lang="nl-NL" dirty="0">
              <a:solidFill>
                <a:schemeClr val="bg1">
                  <a:lumMod val="50000"/>
                </a:schemeClr>
              </a:solidFill>
            </a:endParaRPr>
          </a:p>
        </p:txBody>
      </p:sp>
      <p:sp>
        <p:nvSpPr>
          <p:cNvPr id="9" name="Slide Number Placeholder 8">
            <a:extLst>
              <a:ext uri="{FF2B5EF4-FFF2-40B4-BE49-F238E27FC236}">
                <a16:creationId xmlns:a16="http://schemas.microsoft.com/office/drawing/2014/main" id="{3B024A17-D4C7-7D7F-343F-8AF7EB1E2D1E}"/>
              </a:ext>
            </a:extLst>
          </p:cNvPr>
          <p:cNvSpPr>
            <a:spLocks noGrp="1"/>
          </p:cNvSpPr>
          <p:nvPr>
            <p:ph type="sldNum" sz="quarter" idx="13"/>
          </p:nvPr>
        </p:nvSpPr>
        <p:spPr/>
        <p:txBody>
          <a:bodyPr/>
          <a:lstStyle/>
          <a:p>
            <a:fld id="{E7581D1A-E1CA-4C05-8E4C-17A4C1C6D094}" type="slidenum">
              <a:rPr lang="nl-NL" smtClean="0"/>
              <a:pPr/>
              <a:t>2</a:t>
            </a:fld>
            <a:endParaRPr lang="nl-NL" dirty="0"/>
          </a:p>
        </p:txBody>
      </p:sp>
      <p:pic>
        <p:nvPicPr>
          <p:cNvPr id="2050" name="Picture 2" descr="Bleach Blonde, Bad Built, Butch Body ...">
            <a:extLst>
              <a:ext uri="{FF2B5EF4-FFF2-40B4-BE49-F238E27FC236}">
                <a16:creationId xmlns:a16="http://schemas.microsoft.com/office/drawing/2014/main" id="{554BFFDC-D989-C03F-719B-46C177D1E7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4405" y="243838"/>
            <a:ext cx="28575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olitical Fight Turkey">
            <a:extLst>
              <a:ext uri="{FF2B5EF4-FFF2-40B4-BE49-F238E27FC236}">
                <a16:creationId xmlns:a16="http://schemas.microsoft.com/office/drawing/2014/main" id="{2C2B4BC0-8539-CB32-47AA-604178B365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5233" y="1956273"/>
            <a:ext cx="2327787" cy="174584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7B68645-6B80-D561-BFA3-FD5136174B4E}"/>
              </a:ext>
            </a:extLst>
          </p:cNvPr>
          <p:cNvSpPr txBox="1"/>
          <p:nvPr/>
        </p:nvSpPr>
        <p:spPr>
          <a:xfrm>
            <a:off x="7659329" y="2099256"/>
            <a:ext cx="1142576" cy="1815882"/>
          </a:xfrm>
          <a:prstGeom prst="rect">
            <a:avLst/>
          </a:prstGeom>
          <a:noFill/>
        </p:spPr>
        <p:txBody>
          <a:bodyPr wrap="square" rtlCol="0">
            <a:spAutoFit/>
          </a:bodyPr>
          <a:lstStyle/>
          <a:p>
            <a:r>
              <a:rPr lang="nl-NL" b="1" dirty="0" err="1"/>
              <a:t>Who</a:t>
            </a:r>
            <a:r>
              <a:rPr lang="nl-NL" b="1" dirty="0"/>
              <a:t>?</a:t>
            </a:r>
          </a:p>
          <a:p>
            <a:endParaRPr lang="nl-NL" b="1" dirty="0"/>
          </a:p>
          <a:p>
            <a:r>
              <a:rPr lang="nl-NL" b="1" dirty="0" err="1"/>
              <a:t>What</a:t>
            </a:r>
            <a:r>
              <a:rPr lang="nl-NL" b="1" dirty="0"/>
              <a:t>?</a:t>
            </a:r>
          </a:p>
          <a:p>
            <a:endParaRPr lang="nl-NL" b="1" dirty="0"/>
          </a:p>
          <a:p>
            <a:r>
              <a:rPr lang="nl-NL" b="1" dirty="0" err="1"/>
              <a:t>Where</a:t>
            </a:r>
            <a:r>
              <a:rPr lang="nl-NL" b="1" dirty="0"/>
              <a:t>?</a:t>
            </a:r>
          </a:p>
          <a:p>
            <a:endParaRPr lang="nl-NL" b="1" dirty="0"/>
          </a:p>
          <a:p>
            <a:r>
              <a:rPr lang="nl-NL" b="1" dirty="0" err="1"/>
              <a:t>When</a:t>
            </a:r>
            <a:r>
              <a:rPr lang="nl-NL" b="1" dirty="0"/>
              <a:t>?</a:t>
            </a:r>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 calcmode="lin" valueType="num">
                                      <p:cBhvr additive="base">
                                        <p:cTn id="19" dur="500" fill="hold"/>
                                        <p:tgtEl>
                                          <p:spTgt spid="6">
                                            <p:txEl>
                                              <p:pRg st="4" end="4"/>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 calcmode="lin" valueType="num">
                                      <p:cBhvr additive="base">
                                        <p:cTn id="25" dur="500" fill="hold"/>
                                        <p:tgtEl>
                                          <p:spTgt spid="6">
                                            <p:txEl>
                                              <p:pRg st="6" end="6"/>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2" name="Freeform: Shape 1">
            <a:extLst>
              <a:ext uri="{FF2B5EF4-FFF2-40B4-BE49-F238E27FC236}">
                <a16:creationId xmlns:a16="http://schemas.microsoft.com/office/drawing/2014/main" id="{E29F2571-CCD6-37D7-5406-9AE31209B6F2}"/>
              </a:ext>
            </a:extLst>
          </p:cNvPr>
          <p:cNvSpPr>
            <a:spLocks noGrp="1" noRot="1" noMove="1" noResize="1" noEditPoints="1" noAdjustHandles="1" noChangeArrowheads="1" noChangeShapeType="1"/>
          </p:cNvSpPr>
          <p:nvPr/>
        </p:nvSpPr>
        <p:spPr>
          <a:xfrm>
            <a:off x="843255" y="-292100"/>
            <a:ext cx="3207120" cy="4387100"/>
          </a:xfrm>
          <a:custGeom>
            <a:avLst/>
            <a:gdLst>
              <a:gd name="connsiteX0" fmla="*/ 0 w 3219600"/>
              <a:gd name="connsiteY0" fmla="*/ 0 h 4387100"/>
              <a:gd name="connsiteX1" fmla="*/ 3219600 w 3219600"/>
              <a:gd name="connsiteY1" fmla="*/ 0 h 4387100"/>
              <a:gd name="connsiteX2" fmla="*/ 3219600 w 3219600"/>
              <a:gd name="connsiteY2" fmla="*/ 3058274 h 4387100"/>
              <a:gd name="connsiteX3" fmla="*/ 1890774 w 3219600"/>
              <a:gd name="connsiteY3" fmla="*/ 4387100 h 4387100"/>
              <a:gd name="connsiteX4" fmla="*/ 1328826 w 3219600"/>
              <a:gd name="connsiteY4" fmla="*/ 4387100 h 4387100"/>
              <a:gd name="connsiteX5" fmla="*/ 0 w 3219600"/>
              <a:gd name="connsiteY5" fmla="*/ 3058274 h 438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9600" h="4387100">
                <a:moveTo>
                  <a:pt x="0" y="0"/>
                </a:moveTo>
                <a:lnTo>
                  <a:pt x="3219600" y="0"/>
                </a:lnTo>
                <a:lnTo>
                  <a:pt x="3219600" y="3058274"/>
                </a:lnTo>
                <a:cubicBezTo>
                  <a:pt x="3219600" y="3792164"/>
                  <a:pt x="2624664" y="4387100"/>
                  <a:pt x="1890774" y="4387100"/>
                </a:cubicBezTo>
                <a:lnTo>
                  <a:pt x="1328826" y="4387100"/>
                </a:lnTo>
                <a:cubicBezTo>
                  <a:pt x="594936" y="4387100"/>
                  <a:pt x="0" y="3792164"/>
                  <a:pt x="0" y="3058274"/>
                </a:cubicBezTo>
                <a:close/>
              </a:path>
            </a:pathLst>
          </a:custGeom>
          <a:solidFill>
            <a:schemeClr val="bg1"/>
          </a:solidFill>
          <a:ln w="1460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5" name="Title 4">
            <a:extLst>
              <a:ext uri="{FF2B5EF4-FFF2-40B4-BE49-F238E27FC236}">
                <a16:creationId xmlns:a16="http://schemas.microsoft.com/office/drawing/2014/main" id="{1D434502-BFE9-0EAC-EF80-B5E4BD9D8573}"/>
              </a:ext>
            </a:extLst>
          </p:cNvPr>
          <p:cNvSpPr>
            <a:spLocks noGrp="1"/>
          </p:cNvSpPr>
          <p:nvPr>
            <p:ph type="title"/>
          </p:nvPr>
        </p:nvSpPr>
        <p:spPr/>
        <p:txBody>
          <a:bodyPr/>
          <a:lstStyle/>
          <a:p>
            <a:r>
              <a:rPr lang="nl-NL" dirty="0"/>
              <a:t>Central question</a:t>
            </a:r>
          </a:p>
        </p:txBody>
      </p:sp>
      <p:sp>
        <p:nvSpPr>
          <p:cNvPr id="6" name="Content Placeholder 5">
            <a:extLst>
              <a:ext uri="{FF2B5EF4-FFF2-40B4-BE49-F238E27FC236}">
                <a16:creationId xmlns:a16="http://schemas.microsoft.com/office/drawing/2014/main" id="{0DAD116D-3851-865B-2D94-05FAB168D10A}"/>
              </a:ext>
            </a:extLst>
          </p:cNvPr>
          <p:cNvSpPr>
            <a:spLocks noGrp="1"/>
          </p:cNvSpPr>
          <p:nvPr>
            <p:ph sz="quarter" idx="10"/>
          </p:nvPr>
        </p:nvSpPr>
        <p:spPr/>
        <p:txBody>
          <a:bodyPr/>
          <a:lstStyle/>
          <a:p>
            <a:pPr algn="just"/>
            <a:r>
              <a:rPr lang="en-US" sz="1800" dirty="0">
                <a:solidFill>
                  <a:srgbClr val="414141"/>
                </a:solidFill>
                <a:latin typeface="Arial" panose="020B0604020202020204" pitchFamily="34" charset="0"/>
                <a:ea typeface="Times New Roman" panose="02020603050405020304" pitchFamily="18" charset="0"/>
              </a:rPr>
              <a:t>Should t</a:t>
            </a:r>
            <a:r>
              <a:rPr lang="en-US" sz="1800" dirty="0">
                <a:solidFill>
                  <a:srgbClr val="414141"/>
                </a:solidFill>
                <a:effectLst/>
                <a:latin typeface="Arial" panose="020B0604020202020204" pitchFamily="34" charset="0"/>
                <a:ea typeface="Times New Roman" panose="02020603050405020304" pitchFamily="18" charset="0"/>
              </a:rPr>
              <a:t>he parliamentary immunity as it pertains to the various representative democratic institutions within the Kingdom of the Netherlands</a:t>
            </a:r>
            <a:r>
              <a:rPr lang="en-US" sz="1800" dirty="0">
                <a:solidFill>
                  <a:srgbClr val="0D0D0D"/>
                </a:solidFill>
                <a:effectLst/>
                <a:latin typeface="Segoe UI" panose="020B0502040204020203" pitchFamily="34" charset="0"/>
                <a:ea typeface="Times New Roman" panose="02020603050405020304" pitchFamily="18" charset="0"/>
              </a:rPr>
              <a:t> </a:t>
            </a:r>
            <a:r>
              <a:rPr lang="en-US" sz="1800" dirty="0">
                <a:solidFill>
                  <a:srgbClr val="414141"/>
                </a:solidFill>
                <a:effectLst/>
                <a:latin typeface="Arial" panose="020B0604020202020204" pitchFamily="34" charset="0"/>
                <a:ea typeface="Times New Roman" panose="02020603050405020304" pitchFamily="18" charset="0"/>
              </a:rPr>
              <a:t> be modified to account for variations in size of the relevant community in which the public debate takes place?</a:t>
            </a:r>
            <a:endParaRPr lang="nl-NL" sz="1800" dirty="0"/>
          </a:p>
          <a:p>
            <a:pPr algn="just"/>
            <a:endParaRPr lang="nl-NL" sz="1800" dirty="0"/>
          </a:p>
        </p:txBody>
      </p:sp>
      <p:sp>
        <p:nvSpPr>
          <p:cNvPr id="7" name="Date Placeholder 6">
            <a:extLst>
              <a:ext uri="{FF2B5EF4-FFF2-40B4-BE49-F238E27FC236}">
                <a16:creationId xmlns:a16="http://schemas.microsoft.com/office/drawing/2014/main" id="{FF50BECC-A3BE-E0E1-3FB7-71B7584C6234}"/>
              </a:ext>
            </a:extLst>
          </p:cNvPr>
          <p:cNvSpPr>
            <a:spLocks noGrp="1"/>
          </p:cNvSpPr>
          <p:nvPr>
            <p:ph type="dt" sz="half" idx="11"/>
          </p:nvPr>
        </p:nvSpPr>
        <p:spPr/>
        <p:txBody>
          <a:bodyPr/>
          <a:lstStyle/>
          <a:p>
            <a:r>
              <a:rPr lang="nl-NL" dirty="0"/>
              <a:t>10-07-2024</a:t>
            </a:r>
          </a:p>
        </p:txBody>
      </p:sp>
      <p:sp>
        <p:nvSpPr>
          <p:cNvPr id="8" name="Footer Placeholder 7">
            <a:extLst>
              <a:ext uri="{FF2B5EF4-FFF2-40B4-BE49-F238E27FC236}">
                <a16:creationId xmlns:a16="http://schemas.microsoft.com/office/drawing/2014/main" id="{36124F63-FC61-9C4A-7064-3B0F4521C83B}"/>
              </a:ext>
            </a:extLst>
          </p:cNvPr>
          <p:cNvSpPr>
            <a:spLocks noGrp="1"/>
          </p:cNvSpPr>
          <p:nvPr>
            <p:ph type="ftr" sz="quarter" idx="12"/>
          </p:nvPr>
        </p:nvSpPr>
        <p:spPr/>
        <p:txBody>
          <a:bodyPr/>
          <a:lstStyle/>
          <a:p>
            <a:r>
              <a:rPr lang="en-US" kern="100" dirty="0">
                <a:solidFill>
                  <a:schemeClr val="bg1">
                    <a:lumMod val="50000"/>
                  </a:schemeClr>
                </a:solidFill>
                <a:latin typeface="Arial" panose="020B0604020202020204" pitchFamily="34" charset="0"/>
                <a:ea typeface="Calibri" panose="020F0502020204030204" pitchFamily="34" charset="0"/>
                <a:cs typeface="Times New Roman" panose="02020603050405020304" pitchFamily="18" charset="0"/>
              </a:rPr>
              <a:t>Brechtje Huiskes </a:t>
            </a:r>
            <a:r>
              <a:rPr lang="en-US" kern="100" dirty="0">
                <a:solidFill>
                  <a:schemeClr val="bg1">
                    <a:lumMod val="50000"/>
                  </a:schemeClr>
                </a:solidFill>
                <a:latin typeface="Arial" panose="020B0604020202020204" pitchFamily="34" charset="0"/>
                <a:cs typeface="Times New Roman" panose="02020603050405020304" pitchFamily="18" charset="0"/>
              </a:rPr>
              <a:t>- Reassessing parliamentary immunity in the Kingdom of the Netherlands </a:t>
            </a:r>
            <a:r>
              <a:rPr lang="en-US" kern="100" dirty="0">
                <a:solidFill>
                  <a:schemeClr val="bg1">
                    <a:lumMod val="50000"/>
                  </a:schemeClr>
                </a:solidFill>
                <a:latin typeface="Arial" panose="020B0604020202020204" pitchFamily="34" charset="0"/>
                <a:ea typeface="Calibri" panose="020F0502020204030204" pitchFamily="34" charset="0"/>
                <a:cs typeface="Times New Roman" panose="02020603050405020304" pitchFamily="18" charset="0"/>
              </a:rPr>
              <a:t>ICON.s 2024</a:t>
            </a:r>
            <a:endParaRPr lang="nl-NL" dirty="0">
              <a:solidFill>
                <a:schemeClr val="bg1">
                  <a:lumMod val="50000"/>
                </a:schemeClr>
              </a:solidFill>
            </a:endParaRPr>
          </a:p>
        </p:txBody>
      </p:sp>
      <p:sp>
        <p:nvSpPr>
          <p:cNvPr id="9" name="Slide Number Placeholder 8">
            <a:extLst>
              <a:ext uri="{FF2B5EF4-FFF2-40B4-BE49-F238E27FC236}">
                <a16:creationId xmlns:a16="http://schemas.microsoft.com/office/drawing/2014/main" id="{ABF4D8FD-FE90-9108-4236-D7CF2C14A789}"/>
              </a:ext>
            </a:extLst>
          </p:cNvPr>
          <p:cNvSpPr>
            <a:spLocks noGrp="1"/>
          </p:cNvSpPr>
          <p:nvPr>
            <p:ph type="sldNum" sz="quarter" idx="13"/>
          </p:nvPr>
        </p:nvSpPr>
        <p:spPr/>
        <p:txBody>
          <a:bodyPr/>
          <a:lstStyle/>
          <a:p>
            <a:fld id="{E7581D1A-E1CA-4C05-8E4C-17A4C1C6D094}" type="slidenum">
              <a:rPr lang="nl-NL" smtClean="0"/>
              <a:pPr/>
              <a:t>3</a:t>
            </a:fld>
            <a:endParaRPr lang="nl-NL" dirty="0"/>
          </a:p>
        </p:txBody>
      </p:sp>
      <p:sp>
        <p:nvSpPr>
          <p:cNvPr id="4" name="TextBox 3">
            <a:extLst>
              <a:ext uri="{FF2B5EF4-FFF2-40B4-BE49-F238E27FC236}">
                <a16:creationId xmlns:a16="http://schemas.microsoft.com/office/drawing/2014/main" id="{02408822-85A9-42FC-7155-ECFA48C77DCC}"/>
              </a:ext>
            </a:extLst>
          </p:cNvPr>
          <p:cNvSpPr txBox="1"/>
          <p:nvPr/>
        </p:nvSpPr>
        <p:spPr>
          <a:xfrm>
            <a:off x="1241895" y="2458978"/>
            <a:ext cx="478500" cy="851048"/>
          </a:xfrm>
          <a:prstGeom prst="rect">
            <a:avLst/>
          </a:prstGeom>
          <a:noFill/>
        </p:spPr>
        <p:txBody>
          <a:bodyPr wrap="square" rtlCol="0">
            <a:spAutoFit/>
          </a:bodyPr>
          <a:lstStyle/>
          <a:p>
            <a:endParaRPr lang="nl-NL" dirty="0"/>
          </a:p>
        </p:txBody>
      </p:sp>
      <p:pic>
        <p:nvPicPr>
          <p:cNvPr id="3076" name="Picture 4" descr="Roeping en reactie - Creatov.nl">
            <a:extLst>
              <a:ext uri="{FF2B5EF4-FFF2-40B4-BE49-F238E27FC236}">
                <a16:creationId xmlns:a16="http://schemas.microsoft.com/office/drawing/2014/main" id="{C25BD767-E6F8-7A8A-2DDE-0754F1000C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0057" y="2354203"/>
            <a:ext cx="2429313" cy="1136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3016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grpSp>
        <p:nvGrpSpPr>
          <p:cNvPr id="13" name="Group 12">
            <a:extLst>
              <a:ext uri="{FF2B5EF4-FFF2-40B4-BE49-F238E27FC236}">
                <a16:creationId xmlns:a16="http://schemas.microsoft.com/office/drawing/2014/main" id="{FB2AE5C7-4BC5-8976-DD6D-BE3B5B667F4C}"/>
              </a:ext>
            </a:extLst>
          </p:cNvPr>
          <p:cNvGrpSpPr>
            <a:grpSpLocks noGrp="1" noUngrp="1" noRot="1" noMove="1" noResize="1"/>
          </p:cNvGrpSpPr>
          <p:nvPr/>
        </p:nvGrpSpPr>
        <p:grpSpPr>
          <a:xfrm>
            <a:off x="400050" y="-197350"/>
            <a:ext cx="3746500" cy="4122236"/>
            <a:chOff x="400050" y="-197350"/>
            <a:chExt cx="3746500" cy="4122236"/>
          </a:xfrm>
        </p:grpSpPr>
        <p:sp>
          <p:nvSpPr>
            <p:cNvPr id="5" name="Freeform: Shape 4">
              <a:extLst>
                <a:ext uri="{FF2B5EF4-FFF2-40B4-BE49-F238E27FC236}">
                  <a16:creationId xmlns:a16="http://schemas.microsoft.com/office/drawing/2014/main" id="{6533E9A8-07E4-D63C-6567-955D1E33ADBE}"/>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8" name="Freeform: Shape 7">
              <a:extLst>
                <a:ext uri="{FF2B5EF4-FFF2-40B4-BE49-F238E27FC236}">
                  <a16:creationId xmlns:a16="http://schemas.microsoft.com/office/drawing/2014/main" id="{342DC88F-C2E1-0984-A8D8-197C32653D64}"/>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6" name="Title 15">
            <a:extLst>
              <a:ext uri="{FF2B5EF4-FFF2-40B4-BE49-F238E27FC236}">
                <a16:creationId xmlns:a16="http://schemas.microsoft.com/office/drawing/2014/main" id="{C80C1E97-300E-587F-985C-06DA67403623}"/>
              </a:ext>
            </a:extLst>
          </p:cNvPr>
          <p:cNvSpPr>
            <a:spLocks noGrp="1"/>
          </p:cNvSpPr>
          <p:nvPr>
            <p:ph type="title"/>
          </p:nvPr>
        </p:nvSpPr>
        <p:spPr/>
        <p:txBody>
          <a:bodyPr/>
          <a:lstStyle/>
          <a:p>
            <a:r>
              <a:rPr lang="nl-NL" sz="1600" dirty="0"/>
              <a:t>Legal </a:t>
            </a:r>
            <a:r>
              <a:rPr lang="nl-NL" sz="1600" dirty="0" err="1"/>
              <a:t>provisions</a:t>
            </a:r>
            <a:r>
              <a:rPr lang="nl-NL" sz="1600" dirty="0"/>
              <a:t> on </a:t>
            </a:r>
            <a:r>
              <a:rPr lang="nl-NL" sz="1600" dirty="0" err="1"/>
              <a:t>parliamentary</a:t>
            </a:r>
            <a:r>
              <a:rPr lang="nl-NL" sz="1600" dirty="0"/>
              <a:t> </a:t>
            </a:r>
            <a:r>
              <a:rPr lang="nl-NL" sz="1600" dirty="0" err="1"/>
              <a:t>immunity</a:t>
            </a:r>
            <a:r>
              <a:rPr lang="nl-NL" sz="1600" dirty="0"/>
              <a:t> in </a:t>
            </a:r>
            <a:r>
              <a:rPr lang="nl-NL" sz="1600" dirty="0" err="1"/>
              <a:t>the</a:t>
            </a:r>
            <a:r>
              <a:rPr lang="nl-NL" sz="1600" dirty="0"/>
              <a:t> </a:t>
            </a:r>
            <a:r>
              <a:rPr lang="nl-NL" sz="1600" dirty="0" err="1"/>
              <a:t>Kingdom</a:t>
            </a:r>
            <a:endParaRPr lang="nl-NL" sz="1600" dirty="0"/>
          </a:p>
        </p:txBody>
      </p:sp>
      <p:sp>
        <p:nvSpPr>
          <p:cNvPr id="17" name="Content Placeholder 16">
            <a:extLst>
              <a:ext uri="{FF2B5EF4-FFF2-40B4-BE49-F238E27FC236}">
                <a16:creationId xmlns:a16="http://schemas.microsoft.com/office/drawing/2014/main" id="{743D09A3-C4B9-D2E4-7832-C20B18F62B48}"/>
              </a:ext>
            </a:extLst>
          </p:cNvPr>
          <p:cNvSpPr>
            <a:spLocks noGrp="1"/>
          </p:cNvSpPr>
          <p:nvPr>
            <p:ph sz="quarter" idx="10"/>
          </p:nvPr>
        </p:nvSpPr>
        <p:spPr/>
        <p:txBody>
          <a:bodyPr/>
          <a:lstStyle/>
          <a:p>
            <a:pPr>
              <a:buFontTx/>
              <a:buChar char="-"/>
            </a:pPr>
            <a:endParaRPr lang="nl-NL" dirty="0"/>
          </a:p>
          <a:p>
            <a:pPr>
              <a:buFontTx/>
              <a:buChar char="-"/>
            </a:pPr>
            <a:endParaRPr lang="nl-NL" dirty="0"/>
          </a:p>
          <a:p>
            <a:pPr>
              <a:buFontTx/>
              <a:buChar char="-"/>
            </a:pPr>
            <a:r>
              <a:rPr lang="nl-NL" dirty="0"/>
              <a:t>Charter of </a:t>
            </a:r>
            <a:r>
              <a:rPr lang="nl-NL" dirty="0" err="1"/>
              <a:t>the</a:t>
            </a:r>
            <a:r>
              <a:rPr lang="nl-NL" dirty="0"/>
              <a:t> </a:t>
            </a:r>
            <a:r>
              <a:rPr lang="nl-NL" dirty="0" err="1"/>
              <a:t>Kingdom</a:t>
            </a:r>
            <a:endParaRPr lang="nl-NL" dirty="0"/>
          </a:p>
          <a:p>
            <a:pPr>
              <a:buFontTx/>
              <a:buChar char="-"/>
            </a:pPr>
            <a:r>
              <a:rPr lang="nl-NL" dirty="0" err="1"/>
              <a:t>Constitutions</a:t>
            </a:r>
            <a:r>
              <a:rPr lang="nl-NL" dirty="0"/>
              <a:t> AUA, CUR, NL, SM</a:t>
            </a:r>
          </a:p>
          <a:p>
            <a:pPr>
              <a:buFontTx/>
              <a:buChar char="-"/>
            </a:pPr>
            <a:r>
              <a:rPr lang="nl-NL" dirty="0" err="1"/>
              <a:t>Municipality</a:t>
            </a:r>
            <a:r>
              <a:rPr lang="nl-NL" dirty="0"/>
              <a:t> </a:t>
            </a:r>
            <a:r>
              <a:rPr lang="nl-NL" dirty="0" err="1"/>
              <a:t>Law</a:t>
            </a:r>
            <a:r>
              <a:rPr lang="nl-NL" dirty="0"/>
              <a:t> (NL)</a:t>
            </a:r>
          </a:p>
          <a:p>
            <a:pPr>
              <a:buFontTx/>
              <a:buChar char="-"/>
            </a:pPr>
            <a:r>
              <a:rPr lang="nl-NL" dirty="0" err="1"/>
              <a:t>Provincial</a:t>
            </a:r>
            <a:r>
              <a:rPr lang="nl-NL" dirty="0"/>
              <a:t> </a:t>
            </a:r>
            <a:r>
              <a:rPr lang="nl-NL" dirty="0" err="1"/>
              <a:t>Law</a:t>
            </a:r>
            <a:r>
              <a:rPr lang="nl-NL" dirty="0"/>
              <a:t> (NL)</a:t>
            </a:r>
          </a:p>
          <a:p>
            <a:pPr>
              <a:buFontTx/>
              <a:buChar char="-"/>
            </a:pPr>
            <a:r>
              <a:rPr lang="nl-NL" dirty="0"/>
              <a:t>Water Boards </a:t>
            </a:r>
            <a:r>
              <a:rPr lang="nl-NL" dirty="0" err="1"/>
              <a:t>Law</a:t>
            </a:r>
            <a:r>
              <a:rPr lang="nl-NL" dirty="0"/>
              <a:t> (NL)</a:t>
            </a:r>
          </a:p>
          <a:p>
            <a:pPr>
              <a:buFontTx/>
              <a:buChar char="-"/>
            </a:pPr>
            <a:r>
              <a:rPr lang="en-US" dirty="0"/>
              <a:t>Public Entities Bonaire, Sint Eustatius, and Saba Act (NL)</a:t>
            </a:r>
            <a:endParaRPr lang="nl-NL" dirty="0"/>
          </a:p>
        </p:txBody>
      </p:sp>
      <p:sp>
        <p:nvSpPr>
          <p:cNvPr id="18" name="Date Placeholder 17">
            <a:extLst>
              <a:ext uri="{FF2B5EF4-FFF2-40B4-BE49-F238E27FC236}">
                <a16:creationId xmlns:a16="http://schemas.microsoft.com/office/drawing/2014/main" id="{227CA036-EF9B-15B1-45F3-879411056188}"/>
              </a:ext>
            </a:extLst>
          </p:cNvPr>
          <p:cNvSpPr>
            <a:spLocks noGrp="1"/>
          </p:cNvSpPr>
          <p:nvPr>
            <p:ph type="dt" sz="half" idx="11"/>
          </p:nvPr>
        </p:nvSpPr>
        <p:spPr/>
        <p:txBody>
          <a:bodyPr/>
          <a:lstStyle/>
          <a:p>
            <a:r>
              <a:rPr lang="nl-NL" dirty="0"/>
              <a:t>10-07-2024</a:t>
            </a:r>
          </a:p>
        </p:txBody>
      </p:sp>
      <p:sp>
        <p:nvSpPr>
          <p:cNvPr id="19" name="Footer Placeholder 18">
            <a:extLst>
              <a:ext uri="{FF2B5EF4-FFF2-40B4-BE49-F238E27FC236}">
                <a16:creationId xmlns:a16="http://schemas.microsoft.com/office/drawing/2014/main" id="{BAE99B71-1534-88DD-5FCF-B70CBA1D52AA}"/>
              </a:ext>
            </a:extLst>
          </p:cNvPr>
          <p:cNvSpPr>
            <a:spLocks noGrp="1"/>
          </p:cNvSpPr>
          <p:nvPr>
            <p:ph type="ftr" sz="quarter" idx="12"/>
          </p:nvPr>
        </p:nvSpPr>
        <p:spPr/>
        <p:txBody>
          <a:bodyPr/>
          <a:lstStyle/>
          <a:p>
            <a:r>
              <a:rPr lang="en-US" sz="1000" kern="100"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Brechtje Huiskes </a:t>
            </a:r>
            <a:r>
              <a:rPr lang="en-US" kern="100" dirty="0">
                <a:solidFill>
                  <a:schemeClr val="bg1">
                    <a:lumMod val="50000"/>
                  </a:schemeClr>
                </a:solidFill>
                <a:latin typeface="Arial" panose="020B0604020202020204" pitchFamily="34" charset="0"/>
                <a:cs typeface="Times New Roman" panose="02020603050405020304" pitchFamily="18" charset="0"/>
              </a:rPr>
              <a:t>- Reassessing parliamentary immunity in the Kingdom of the Netherlands </a:t>
            </a:r>
            <a:r>
              <a:rPr lang="en-US" sz="1000" kern="100"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ICON.s 2024</a:t>
            </a:r>
            <a:endParaRPr lang="nl-NL" sz="1000" dirty="0">
              <a:solidFill>
                <a:schemeClr val="bg1">
                  <a:lumMod val="50000"/>
                </a:schemeClr>
              </a:solidFill>
            </a:endParaRPr>
          </a:p>
        </p:txBody>
      </p:sp>
      <p:sp>
        <p:nvSpPr>
          <p:cNvPr id="20" name="Slide Number Placeholder 19">
            <a:extLst>
              <a:ext uri="{FF2B5EF4-FFF2-40B4-BE49-F238E27FC236}">
                <a16:creationId xmlns:a16="http://schemas.microsoft.com/office/drawing/2014/main" id="{C454BA15-1A2F-F341-DABE-B893042F5855}"/>
              </a:ext>
            </a:extLst>
          </p:cNvPr>
          <p:cNvSpPr>
            <a:spLocks noGrp="1"/>
          </p:cNvSpPr>
          <p:nvPr>
            <p:ph type="sldNum" sz="quarter" idx="13"/>
          </p:nvPr>
        </p:nvSpPr>
        <p:spPr/>
        <p:txBody>
          <a:bodyPr/>
          <a:lstStyle/>
          <a:p>
            <a:fld id="{E7581D1A-E1CA-4C05-8E4C-17A4C1C6D094}" type="slidenum">
              <a:rPr lang="nl-NL" smtClean="0"/>
              <a:pPr/>
              <a:t>4</a:t>
            </a:fld>
            <a:endParaRPr lang="nl-NL" dirty="0"/>
          </a:p>
        </p:txBody>
      </p:sp>
    </p:spTree>
    <p:extLst>
      <p:ext uri="{BB962C8B-B14F-4D97-AF65-F5344CB8AC3E}">
        <p14:creationId xmlns:p14="http://schemas.microsoft.com/office/powerpoint/2010/main" val="4278941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grpSp>
        <p:nvGrpSpPr>
          <p:cNvPr id="13" name="Group 12">
            <a:extLst>
              <a:ext uri="{FF2B5EF4-FFF2-40B4-BE49-F238E27FC236}">
                <a16:creationId xmlns:a16="http://schemas.microsoft.com/office/drawing/2014/main" id="{FB2AE5C7-4BC5-8976-DD6D-BE3B5B667F4C}"/>
              </a:ext>
            </a:extLst>
          </p:cNvPr>
          <p:cNvGrpSpPr>
            <a:grpSpLocks noGrp="1" noUngrp="1" noRot="1" noMove="1" noResize="1"/>
          </p:cNvGrpSpPr>
          <p:nvPr/>
        </p:nvGrpSpPr>
        <p:grpSpPr>
          <a:xfrm>
            <a:off x="400050" y="-197350"/>
            <a:ext cx="3746500" cy="4122236"/>
            <a:chOff x="400050" y="-197350"/>
            <a:chExt cx="3746500" cy="4122236"/>
          </a:xfrm>
        </p:grpSpPr>
        <p:sp>
          <p:nvSpPr>
            <p:cNvPr id="5" name="Freeform: Shape 4">
              <a:extLst>
                <a:ext uri="{FF2B5EF4-FFF2-40B4-BE49-F238E27FC236}">
                  <a16:creationId xmlns:a16="http://schemas.microsoft.com/office/drawing/2014/main" id="{6533E9A8-07E4-D63C-6567-955D1E33ADBE}"/>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8" name="Freeform: Shape 7">
              <a:extLst>
                <a:ext uri="{FF2B5EF4-FFF2-40B4-BE49-F238E27FC236}">
                  <a16:creationId xmlns:a16="http://schemas.microsoft.com/office/drawing/2014/main" id="{342DC88F-C2E1-0984-A8D8-197C32653D64}"/>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6" name="Title 15">
            <a:extLst>
              <a:ext uri="{FF2B5EF4-FFF2-40B4-BE49-F238E27FC236}">
                <a16:creationId xmlns:a16="http://schemas.microsoft.com/office/drawing/2014/main" id="{C80C1E97-300E-587F-985C-06DA67403623}"/>
              </a:ext>
            </a:extLst>
          </p:cNvPr>
          <p:cNvSpPr>
            <a:spLocks noGrp="1"/>
          </p:cNvSpPr>
          <p:nvPr>
            <p:ph type="title"/>
          </p:nvPr>
        </p:nvSpPr>
        <p:spPr>
          <a:xfrm>
            <a:off x="2520975" y="879475"/>
            <a:ext cx="1563345" cy="2023876"/>
          </a:xfrm>
        </p:spPr>
        <p:txBody>
          <a:bodyPr/>
          <a:lstStyle/>
          <a:p>
            <a:r>
              <a:rPr lang="nl-NL" sz="1600" dirty="0" err="1"/>
              <a:t>Parliamentary</a:t>
            </a:r>
            <a:r>
              <a:rPr lang="nl-NL" sz="1600" dirty="0"/>
              <a:t> </a:t>
            </a:r>
            <a:r>
              <a:rPr lang="nl-NL" sz="1600" dirty="0" err="1"/>
              <a:t>immunity</a:t>
            </a:r>
            <a:r>
              <a:rPr lang="nl-NL" sz="1600" dirty="0"/>
              <a:t>:</a:t>
            </a:r>
            <a:br>
              <a:rPr lang="nl-NL" sz="1600" dirty="0"/>
            </a:br>
            <a:r>
              <a:rPr lang="nl-NL" sz="1600" dirty="0"/>
              <a:t> </a:t>
            </a:r>
            <a:r>
              <a:rPr lang="nl-NL" sz="1600" dirty="0" err="1"/>
              <a:t>constitutional</a:t>
            </a:r>
            <a:r>
              <a:rPr lang="nl-NL" sz="1600" dirty="0"/>
              <a:t>  level</a:t>
            </a:r>
          </a:p>
        </p:txBody>
      </p:sp>
      <p:sp>
        <p:nvSpPr>
          <p:cNvPr id="17" name="Content Placeholder 16">
            <a:extLst>
              <a:ext uri="{FF2B5EF4-FFF2-40B4-BE49-F238E27FC236}">
                <a16:creationId xmlns:a16="http://schemas.microsoft.com/office/drawing/2014/main" id="{743D09A3-C4B9-D2E4-7832-C20B18F62B48}"/>
              </a:ext>
            </a:extLst>
          </p:cNvPr>
          <p:cNvSpPr>
            <a:spLocks noGrp="1"/>
          </p:cNvSpPr>
          <p:nvPr>
            <p:ph sz="quarter" idx="10"/>
          </p:nvPr>
        </p:nvSpPr>
        <p:spPr/>
        <p:txBody>
          <a:bodyPr/>
          <a:lstStyle/>
          <a:p>
            <a:pPr marL="0" indent="0">
              <a:buNone/>
            </a:pPr>
            <a:endParaRPr lang="nl-NL" dirty="0"/>
          </a:p>
          <a:p>
            <a:pPr marL="0" indent="0">
              <a:buNone/>
            </a:pPr>
            <a:r>
              <a:rPr lang="en-US" b="1" i="0" dirty="0">
                <a:solidFill>
                  <a:srgbClr val="000000"/>
                </a:solidFill>
                <a:effectLst/>
              </a:rPr>
              <a:t>Who</a:t>
            </a:r>
            <a:r>
              <a:rPr lang="en-US" b="0" i="0" dirty="0">
                <a:solidFill>
                  <a:srgbClr val="000000"/>
                </a:solidFill>
                <a:effectLst/>
              </a:rPr>
              <a:t>: The members of parliament, the ministers, and other persons participating in the deliberations</a:t>
            </a:r>
          </a:p>
          <a:p>
            <a:pPr marL="0" indent="0">
              <a:buNone/>
            </a:pPr>
            <a:r>
              <a:rPr lang="en-US" b="1" dirty="0">
                <a:solidFill>
                  <a:srgbClr val="000000"/>
                </a:solidFill>
              </a:rPr>
              <a:t>What</a:t>
            </a:r>
            <a:r>
              <a:rPr lang="en-US" dirty="0">
                <a:solidFill>
                  <a:srgbClr val="000000"/>
                </a:solidFill>
              </a:rPr>
              <a:t>:</a:t>
            </a:r>
            <a:r>
              <a:rPr lang="en-US" b="0" i="0" dirty="0">
                <a:solidFill>
                  <a:srgbClr val="000000"/>
                </a:solidFill>
                <a:effectLst/>
              </a:rPr>
              <a:t> oral or written contributions to parliamentary </a:t>
            </a:r>
            <a:r>
              <a:rPr lang="en-US" dirty="0">
                <a:solidFill>
                  <a:srgbClr val="000000"/>
                </a:solidFill>
              </a:rPr>
              <a:t>(committee) </a:t>
            </a:r>
            <a:r>
              <a:rPr lang="en-US" b="0" i="0" dirty="0">
                <a:solidFill>
                  <a:srgbClr val="000000"/>
                </a:solidFill>
                <a:effectLst/>
              </a:rPr>
              <a:t>meetings.</a:t>
            </a:r>
          </a:p>
          <a:p>
            <a:pPr marL="0" indent="0">
              <a:buNone/>
            </a:pPr>
            <a:r>
              <a:rPr lang="en-US" b="1" dirty="0">
                <a:solidFill>
                  <a:srgbClr val="000000"/>
                </a:solidFill>
              </a:rPr>
              <a:t>Where</a:t>
            </a:r>
            <a:r>
              <a:rPr lang="en-US" dirty="0">
                <a:solidFill>
                  <a:srgbClr val="000000"/>
                </a:solidFill>
              </a:rPr>
              <a:t>: ‘during parliamentary (committee) deliberation’</a:t>
            </a:r>
          </a:p>
          <a:p>
            <a:pPr marL="0" indent="0">
              <a:buNone/>
            </a:pPr>
            <a:r>
              <a:rPr lang="en-US" b="1" dirty="0">
                <a:solidFill>
                  <a:srgbClr val="000000"/>
                </a:solidFill>
              </a:rPr>
              <a:t>When</a:t>
            </a:r>
            <a:r>
              <a:rPr lang="en-US" dirty="0">
                <a:solidFill>
                  <a:srgbClr val="000000"/>
                </a:solidFill>
              </a:rPr>
              <a:t>: </a:t>
            </a:r>
            <a:r>
              <a:rPr lang="en-US" b="0" i="0" dirty="0">
                <a:solidFill>
                  <a:srgbClr val="000000"/>
                </a:solidFill>
                <a:effectLst/>
              </a:rPr>
              <a:t>No liability after end of term</a:t>
            </a:r>
            <a:endParaRPr lang="nl-NL" dirty="0"/>
          </a:p>
        </p:txBody>
      </p:sp>
      <p:sp>
        <p:nvSpPr>
          <p:cNvPr id="18" name="Date Placeholder 17">
            <a:extLst>
              <a:ext uri="{FF2B5EF4-FFF2-40B4-BE49-F238E27FC236}">
                <a16:creationId xmlns:a16="http://schemas.microsoft.com/office/drawing/2014/main" id="{227CA036-EF9B-15B1-45F3-879411056188}"/>
              </a:ext>
            </a:extLst>
          </p:cNvPr>
          <p:cNvSpPr>
            <a:spLocks noGrp="1"/>
          </p:cNvSpPr>
          <p:nvPr>
            <p:ph type="dt" sz="half" idx="11"/>
          </p:nvPr>
        </p:nvSpPr>
        <p:spPr/>
        <p:txBody>
          <a:bodyPr/>
          <a:lstStyle/>
          <a:p>
            <a:r>
              <a:rPr lang="nl-NL" dirty="0"/>
              <a:t>10-07-2024</a:t>
            </a:r>
          </a:p>
        </p:txBody>
      </p:sp>
      <p:sp>
        <p:nvSpPr>
          <p:cNvPr id="19" name="Footer Placeholder 18">
            <a:extLst>
              <a:ext uri="{FF2B5EF4-FFF2-40B4-BE49-F238E27FC236}">
                <a16:creationId xmlns:a16="http://schemas.microsoft.com/office/drawing/2014/main" id="{BAE99B71-1534-88DD-5FCF-B70CBA1D52AA}"/>
              </a:ext>
            </a:extLst>
          </p:cNvPr>
          <p:cNvSpPr>
            <a:spLocks noGrp="1"/>
          </p:cNvSpPr>
          <p:nvPr>
            <p:ph type="ftr" sz="quarter" idx="12"/>
          </p:nvPr>
        </p:nvSpPr>
        <p:spPr/>
        <p:txBody>
          <a:bodyPr/>
          <a:lstStyle/>
          <a:p>
            <a:r>
              <a:rPr lang="en-US" kern="100" dirty="0">
                <a:solidFill>
                  <a:schemeClr val="bg1">
                    <a:lumMod val="50000"/>
                  </a:schemeClr>
                </a:solidFill>
                <a:latin typeface="Arial" panose="020B0604020202020204" pitchFamily="34" charset="0"/>
                <a:ea typeface="Calibri" panose="020F0502020204030204" pitchFamily="34" charset="0"/>
                <a:cs typeface="Times New Roman" panose="02020603050405020304" pitchFamily="18" charset="0"/>
              </a:rPr>
              <a:t>Brechtje Huiskes </a:t>
            </a:r>
            <a:r>
              <a:rPr lang="en-US" kern="100" dirty="0">
                <a:solidFill>
                  <a:schemeClr val="bg1">
                    <a:lumMod val="50000"/>
                  </a:schemeClr>
                </a:solidFill>
                <a:latin typeface="Arial" panose="020B0604020202020204" pitchFamily="34" charset="0"/>
                <a:cs typeface="Times New Roman" panose="02020603050405020304" pitchFamily="18" charset="0"/>
              </a:rPr>
              <a:t>- Reassessing parliamentary immunity in the Kingdom of the Netherlands </a:t>
            </a:r>
            <a:r>
              <a:rPr lang="en-US" kern="100" dirty="0">
                <a:solidFill>
                  <a:schemeClr val="bg1">
                    <a:lumMod val="50000"/>
                  </a:schemeClr>
                </a:solidFill>
                <a:latin typeface="Arial" panose="020B0604020202020204" pitchFamily="34" charset="0"/>
                <a:ea typeface="Calibri" panose="020F0502020204030204" pitchFamily="34" charset="0"/>
                <a:cs typeface="Times New Roman" panose="02020603050405020304" pitchFamily="18" charset="0"/>
              </a:rPr>
              <a:t>ICON.s 2024</a:t>
            </a:r>
            <a:endParaRPr lang="nl-NL" dirty="0">
              <a:solidFill>
                <a:schemeClr val="bg1">
                  <a:lumMod val="50000"/>
                </a:schemeClr>
              </a:solidFill>
            </a:endParaRPr>
          </a:p>
        </p:txBody>
      </p:sp>
      <p:sp>
        <p:nvSpPr>
          <p:cNvPr id="20" name="Slide Number Placeholder 19">
            <a:extLst>
              <a:ext uri="{FF2B5EF4-FFF2-40B4-BE49-F238E27FC236}">
                <a16:creationId xmlns:a16="http://schemas.microsoft.com/office/drawing/2014/main" id="{C454BA15-1A2F-F341-DABE-B893042F5855}"/>
              </a:ext>
            </a:extLst>
          </p:cNvPr>
          <p:cNvSpPr>
            <a:spLocks noGrp="1"/>
          </p:cNvSpPr>
          <p:nvPr>
            <p:ph type="sldNum" sz="quarter" idx="13"/>
          </p:nvPr>
        </p:nvSpPr>
        <p:spPr/>
        <p:txBody>
          <a:bodyPr/>
          <a:lstStyle/>
          <a:p>
            <a:fld id="{E7581D1A-E1CA-4C05-8E4C-17A4C1C6D094}" type="slidenum">
              <a:rPr lang="nl-NL" smtClean="0"/>
              <a:pPr/>
              <a:t>5</a:t>
            </a:fld>
            <a:endParaRPr lang="nl-NL" dirty="0"/>
          </a:p>
        </p:txBody>
      </p:sp>
    </p:spTree>
    <p:extLst>
      <p:ext uri="{BB962C8B-B14F-4D97-AF65-F5344CB8AC3E}">
        <p14:creationId xmlns:p14="http://schemas.microsoft.com/office/powerpoint/2010/main" val="2543464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anim calcmode="lin" valueType="num">
                                      <p:cBhvr additive="base">
                                        <p:cTn id="7"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anim calcmode="lin" valueType="num">
                                      <p:cBhvr additive="base">
                                        <p:cTn id="13" dur="500" fill="hold"/>
                                        <p:tgtEl>
                                          <p:spTgt spid="1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
                                            <p:txEl>
                                              <p:pRg st="3" end="3"/>
                                            </p:txEl>
                                          </p:spTgt>
                                        </p:tgtEl>
                                        <p:attrNameLst>
                                          <p:attrName>style.visibility</p:attrName>
                                        </p:attrNameLst>
                                      </p:cBhvr>
                                      <p:to>
                                        <p:strVal val="visible"/>
                                      </p:to>
                                    </p:set>
                                    <p:anim calcmode="lin" valueType="num">
                                      <p:cBhvr additive="base">
                                        <p:cTn id="19" dur="500" fill="hold"/>
                                        <p:tgtEl>
                                          <p:spTgt spid="1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
                                            <p:txEl>
                                              <p:pRg st="4" end="4"/>
                                            </p:txEl>
                                          </p:spTgt>
                                        </p:tgtEl>
                                        <p:attrNameLst>
                                          <p:attrName>style.visibility</p:attrName>
                                        </p:attrNameLst>
                                      </p:cBhvr>
                                      <p:to>
                                        <p:strVal val="visible"/>
                                      </p:to>
                                    </p:set>
                                    <p:anim calcmode="lin" valueType="num">
                                      <p:cBhvr additive="base">
                                        <p:cTn id="25" dur="500" fill="hold"/>
                                        <p:tgtEl>
                                          <p:spTgt spid="1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grpSp>
        <p:nvGrpSpPr>
          <p:cNvPr id="13" name="Group 12">
            <a:extLst>
              <a:ext uri="{FF2B5EF4-FFF2-40B4-BE49-F238E27FC236}">
                <a16:creationId xmlns:a16="http://schemas.microsoft.com/office/drawing/2014/main" id="{FB2AE5C7-4BC5-8976-DD6D-BE3B5B667F4C}"/>
              </a:ext>
            </a:extLst>
          </p:cNvPr>
          <p:cNvGrpSpPr>
            <a:grpSpLocks noGrp="1" noUngrp="1" noRot="1" noMove="1" noResize="1"/>
          </p:cNvGrpSpPr>
          <p:nvPr/>
        </p:nvGrpSpPr>
        <p:grpSpPr>
          <a:xfrm>
            <a:off x="400050" y="-197350"/>
            <a:ext cx="3746500" cy="4122236"/>
            <a:chOff x="400050" y="-197350"/>
            <a:chExt cx="3746500" cy="4122236"/>
          </a:xfrm>
        </p:grpSpPr>
        <p:sp>
          <p:nvSpPr>
            <p:cNvPr id="5" name="Freeform: Shape 4">
              <a:extLst>
                <a:ext uri="{FF2B5EF4-FFF2-40B4-BE49-F238E27FC236}">
                  <a16:creationId xmlns:a16="http://schemas.microsoft.com/office/drawing/2014/main" id="{6533E9A8-07E4-D63C-6567-955D1E33ADBE}"/>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8" name="Freeform: Shape 7">
              <a:extLst>
                <a:ext uri="{FF2B5EF4-FFF2-40B4-BE49-F238E27FC236}">
                  <a16:creationId xmlns:a16="http://schemas.microsoft.com/office/drawing/2014/main" id="{342DC88F-C2E1-0984-A8D8-197C32653D64}"/>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6" name="Title 15">
            <a:extLst>
              <a:ext uri="{FF2B5EF4-FFF2-40B4-BE49-F238E27FC236}">
                <a16:creationId xmlns:a16="http://schemas.microsoft.com/office/drawing/2014/main" id="{C80C1E97-300E-587F-985C-06DA67403623}"/>
              </a:ext>
            </a:extLst>
          </p:cNvPr>
          <p:cNvSpPr>
            <a:spLocks noGrp="1"/>
          </p:cNvSpPr>
          <p:nvPr>
            <p:ph type="title"/>
          </p:nvPr>
        </p:nvSpPr>
        <p:spPr/>
        <p:txBody>
          <a:bodyPr/>
          <a:lstStyle/>
          <a:p>
            <a:r>
              <a:rPr lang="nl-NL" sz="1600" dirty="0"/>
              <a:t>Recent cases &amp; </a:t>
            </a:r>
            <a:br>
              <a:rPr lang="nl-NL" sz="1600" dirty="0"/>
            </a:br>
            <a:r>
              <a:rPr lang="nl-NL" sz="1600" dirty="0"/>
              <a:t>events</a:t>
            </a:r>
          </a:p>
        </p:txBody>
      </p:sp>
      <p:sp>
        <p:nvSpPr>
          <p:cNvPr id="18" name="Date Placeholder 17">
            <a:extLst>
              <a:ext uri="{FF2B5EF4-FFF2-40B4-BE49-F238E27FC236}">
                <a16:creationId xmlns:a16="http://schemas.microsoft.com/office/drawing/2014/main" id="{227CA036-EF9B-15B1-45F3-879411056188}"/>
              </a:ext>
            </a:extLst>
          </p:cNvPr>
          <p:cNvSpPr>
            <a:spLocks noGrp="1"/>
          </p:cNvSpPr>
          <p:nvPr>
            <p:ph type="dt" sz="half" idx="11"/>
          </p:nvPr>
        </p:nvSpPr>
        <p:spPr/>
        <p:txBody>
          <a:bodyPr/>
          <a:lstStyle/>
          <a:p>
            <a:r>
              <a:rPr lang="nl-NL" dirty="0"/>
              <a:t>10-07-2024</a:t>
            </a:r>
          </a:p>
        </p:txBody>
      </p:sp>
      <p:sp>
        <p:nvSpPr>
          <p:cNvPr id="19" name="Footer Placeholder 18">
            <a:extLst>
              <a:ext uri="{FF2B5EF4-FFF2-40B4-BE49-F238E27FC236}">
                <a16:creationId xmlns:a16="http://schemas.microsoft.com/office/drawing/2014/main" id="{BAE99B71-1534-88DD-5FCF-B70CBA1D52AA}"/>
              </a:ext>
            </a:extLst>
          </p:cNvPr>
          <p:cNvSpPr>
            <a:spLocks noGrp="1"/>
          </p:cNvSpPr>
          <p:nvPr>
            <p:ph type="ftr" sz="quarter" idx="12"/>
          </p:nvPr>
        </p:nvSpPr>
        <p:spPr/>
        <p:txBody>
          <a:bodyPr/>
          <a:lstStyle/>
          <a:p>
            <a:r>
              <a:rPr lang="en-US" sz="1000" kern="100"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Brechtje Huiskes </a:t>
            </a:r>
            <a:r>
              <a:rPr lang="en-US" kern="100" dirty="0">
                <a:solidFill>
                  <a:schemeClr val="bg1">
                    <a:lumMod val="50000"/>
                  </a:schemeClr>
                </a:solidFill>
                <a:latin typeface="Arial" panose="020B0604020202020204" pitchFamily="34" charset="0"/>
                <a:cs typeface="Times New Roman" panose="02020603050405020304" pitchFamily="18" charset="0"/>
              </a:rPr>
              <a:t>- Reassessing parliamentary immunity in the Kingdom of the Netherlands </a:t>
            </a:r>
            <a:r>
              <a:rPr lang="en-US" sz="1000" kern="100"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ICON.s 2024</a:t>
            </a:r>
            <a:endParaRPr lang="nl-NL" sz="1000" dirty="0">
              <a:solidFill>
                <a:schemeClr val="bg1">
                  <a:lumMod val="50000"/>
                </a:schemeClr>
              </a:solidFill>
            </a:endParaRPr>
          </a:p>
        </p:txBody>
      </p:sp>
      <p:sp>
        <p:nvSpPr>
          <p:cNvPr id="20" name="Slide Number Placeholder 19">
            <a:extLst>
              <a:ext uri="{FF2B5EF4-FFF2-40B4-BE49-F238E27FC236}">
                <a16:creationId xmlns:a16="http://schemas.microsoft.com/office/drawing/2014/main" id="{C454BA15-1A2F-F341-DABE-B893042F5855}"/>
              </a:ext>
            </a:extLst>
          </p:cNvPr>
          <p:cNvSpPr>
            <a:spLocks noGrp="1"/>
          </p:cNvSpPr>
          <p:nvPr>
            <p:ph type="sldNum" sz="quarter" idx="13"/>
          </p:nvPr>
        </p:nvSpPr>
        <p:spPr/>
        <p:txBody>
          <a:bodyPr/>
          <a:lstStyle/>
          <a:p>
            <a:fld id="{E7581D1A-E1CA-4C05-8E4C-17A4C1C6D094}" type="slidenum">
              <a:rPr lang="nl-NL" smtClean="0"/>
              <a:pPr/>
              <a:t>6</a:t>
            </a:fld>
            <a:endParaRPr lang="nl-NL" dirty="0"/>
          </a:p>
        </p:txBody>
      </p:sp>
      <p:pic>
        <p:nvPicPr>
          <p:cNvPr id="4098" name="Picture 2">
            <a:extLst>
              <a:ext uri="{FF2B5EF4-FFF2-40B4-BE49-F238E27FC236}">
                <a16:creationId xmlns:a16="http://schemas.microsoft.com/office/drawing/2014/main" id="{571EE923-4A85-8D84-7F59-FB48D685EFFE}"/>
              </a:ext>
            </a:extLst>
          </p:cNvPr>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rcRect/>
          <a:stretch>
            <a:fillRect/>
          </a:stretch>
        </p:blipFill>
        <p:spPr bwMode="auto">
          <a:xfrm>
            <a:off x="4424816" y="98071"/>
            <a:ext cx="3064555" cy="172381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Baudet dreigt Klaver 'op bek te slaan ...">
            <a:extLst>
              <a:ext uri="{FF2B5EF4-FFF2-40B4-BE49-F238E27FC236}">
                <a16:creationId xmlns:a16="http://schemas.microsoft.com/office/drawing/2014/main" id="{62E5E687-E015-A4D4-D6D7-C933DCA506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7093" y="2324686"/>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6012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grpSp>
        <p:nvGrpSpPr>
          <p:cNvPr id="13" name="Group 12">
            <a:extLst>
              <a:ext uri="{FF2B5EF4-FFF2-40B4-BE49-F238E27FC236}">
                <a16:creationId xmlns:a16="http://schemas.microsoft.com/office/drawing/2014/main" id="{FB2AE5C7-4BC5-8976-DD6D-BE3B5B667F4C}"/>
              </a:ext>
            </a:extLst>
          </p:cNvPr>
          <p:cNvGrpSpPr>
            <a:grpSpLocks noGrp="1" noUngrp="1" noRot="1" noMove="1" noResize="1"/>
          </p:cNvGrpSpPr>
          <p:nvPr/>
        </p:nvGrpSpPr>
        <p:grpSpPr>
          <a:xfrm>
            <a:off x="400050" y="-197350"/>
            <a:ext cx="3746500" cy="4122236"/>
            <a:chOff x="400050" y="-197350"/>
            <a:chExt cx="3746500" cy="4122236"/>
          </a:xfrm>
        </p:grpSpPr>
        <p:sp>
          <p:nvSpPr>
            <p:cNvPr id="5" name="Freeform: Shape 4">
              <a:extLst>
                <a:ext uri="{FF2B5EF4-FFF2-40B4-BE49-F238E27FC236}">
                  <a16:creationId xmlns:a16="http://schemas.microsoft.com/office/drawing/2014/main" id="{6533E9A8-07E4-D63C-6567-955D1E33ADBE}"/>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8" name="Freeform: Shape 7">
              <a:extLst>
                <a:ext uri="{FF2B5EF4-FFF2-40B4-BE49-F238E27FC236}">
                  <a16:creationId xmlns:a16="http://schemas.microsoft.com/office/drawing/2014/main" id="{342DC88F-C2E1-0984-A8D8-197C32653D64}"/>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6" name="Title 15">
            <a:extLst>
              <a:ext uri="{FF2B5EF4-FFF2-40B4-BE49-F238E27FC236}">
                <a16:creationId xmlns:a16="http://schemas.microsoft.com/office/drawing/2014/main" id="{C80C1E97-300E-587F-985C-06DA67403623}"/>
              </a:ext>
            </a:extLst>
          </p:cNvPr>
          <p:cNvSpPr>
            <a:spLocks noGrp="1"/>
          </p:cNvSpPr>
          <p:nvPr>
            <p:ph type="title"/>
          </p:nvPr>
        </p:nvSpPr>
        <p:spPr>
          <a:xfrm>
            <a:off x="2394857" y="879475"/>
            <a:ext cx="1861457" cy="2023876"/>
          </a:xfrm>
        </p:spPr>
        <p:txBody>
          <a:bodyPr/>
          <a:lstStyle/>
          <a:p>
            <a:r>
              <a:rPr lang="nl-NL" sz="1600" dirty="0" err="1"/>
              <a:t>Parliamentary</a:t>
            </a:r>
            <a:r>
              <a:rPr lang="nl-NL" sz="1600" dirty="0"/>
              <a:t> </a:t>
            </a:r>
            <a:r>
              <a:rPr lang="nl-NL" sz="1600" dirty="0" err="1"/>
              <a:t>immunity</a:t>
            </a:r>
            <a:r>
              <a:rPr lang="nl-NL" sz="1600" dirty="0"/>
              <a:t>: </a:t>
            </a:r>
            <a:br>
              <a:rPr lang="nl-NL" sz="1600" dirty="0"/>
            </a:br>
            <a:br>
              <a:rPr lang="nl-NL" sz="1600" dirty="0"/>
            </a:br>
            <a:r>
              <a:rPr lang="nl-NL" sz="1600" dirty="0" err="1"/>
              <a:t>decentral</a:t>
            </a:r>
            <a:r>
              <a:rPr lang="nl-NL" sz="1600" dirty="0"/>
              <a:t> level</a:t>
            </a:r>
            <a:br>
              <a:rPr lang="nl-NL" sz="1600" dirty="0"/>
            </a:br>
            <a:r>
              <a:rPr lang="nl-NL" sz="1600" dirty="0"/>
              <a:t>NL</a:t>
            </a:r>
          </a:p>
        </p:txBody>
      </p:sp>
      <p:sp>
        <p:nvSpPr>
          <p:cNvPr id="17" name="Content Placeholder 16">
            <a:extLst>
              <a:ext uri="{FF2B5EF4-FFF2-40B4-BE49-F238E27FC236}">
                <a16:creationId xmlns:a16="http://schemas.microsoft.com/office/drawing/2014/main" id="{743D09A3-C4B9-D2E4-7832-C20B18F62B48}"/>
              </a:ext>
            </a:extLst>
          </p:cNvPr>
          <p:cNvSpPr>
            <a:spLocks noGrp="1"/>
          </p:cNvSpPr>
          <p:nvPr>
            <p:ph sz="quarter" idx="10"/>
          </p:nvPr>
        </p:nvSpPr>
        <p:spPr/>
        <p:txBody>
          <a:bodyPr/>
          <a:lstStyle/>
          <a:p>
            <a:pPr marL="0" indent="0">
              <a:buNone/>
            </a:pPr>
            <a:endParaRPr lang="nl-NL" dirty="0"/>
          </a:p>
          <a:p>
            <a:pPr marL="0" indent="0">
              <a:buNone/>
            </a:pPr>
            <a:r>
              <a:rPr lang="en-US" sz="1200" b="1" i="0" dirty="0">
                <a:solidFill>
                  <a:srgbClr val="000000"/>
                </a:solidFill>
                <a:effectLst/>
              </a:rPr>
              <a:t>Who</a:t>
            </a:r>
            <a:r>
              <a:rPr lang="en-US" sz="1200" b="0" i="0" dirty="0">
                <a:solidFill>
                  <a:srgbClr val="000000"/>
                </a:solidFill>
                <a:effectLst/>
              </a:rPr>
              <a:t>: persons participating in the deliberations*</a:t>
            </a:r>
          </a:p>
          <a:p>
            <a:pPr marL="0" indent="0">
              <a:buNone/>
            </a:pPr>
            <a:r>
              <a:rPr lang="en-US" sz="1200" b="1" dirty="0">
                <a:solidFill>
                  <a:srgbClr val="000000"/>
                </a:solidFill>
              </a:rPr>
              <a:t>What</a:t>
            </a:r>
            <a:r>
              <a:rPr lang="en-US" sz="1200" dirty="0">
                <a:solidFill>
                  <a:srgbClr val="000000"/>
                </a:solidFill>
              </a:rPr>
              <a:t>:</a:t>
            </a:r>
            <a:r>
              <a:rPr lang="en-US" sz="1200" b="0" i="0" dirty="0">
                <a:solidFill>
                  <a:srgbClr val="000000"/>
                </a:solidFill>
                <a:effectLst/>
              </a:rPr>
              <a:t> oral or written contributions</a:t>
            </a:r>
          </a:p>
          <a:p>
            <a:pPr marL="0" indent="0">
              <a:buNone/>
            </a:pPr>
            <a:r>
              <a:rPr lang="en-US" sz="1200" b="1" dirty="0">
                <a:solidFill>
                  <a:srgbClr val="000000"/>
                </a:solidFill>
              </a:rPr>
              <a:t>Where</a:t>
            </a:r>
            <a:r>
              <a:rPr lang="en-US" sz="1200" dirty="0">
                <a:solidFill>
                  <a:srgbClr val="000000"/>
                </a:solidFill>
              </a:rPr>
              <a:t>: ‘during parliamentary (committee) deliberation’</a:t>
            </a:r>
          </a:p>
          <a:p>
            <a:pPr marL="0" indent="0">
              <a:buNone/>
            </a:pPr>
            <a:r>
              <a:rPr lang="en-US" sz="1200" b="1" dirty="0">
                <a:solidFill>
                  <a:srgbClr val="000000"/>
                </a:solidFill>
              </a:rPr>
              <a:t>When</a:t>
            </a:r>
            <a:r>
              <a:rPr lang="en-US" sz="1200" dirty="0">
                <a:solidFill>
                  <a:srgbClr val="000000"/>
                </a:solidFill>
              </a:rPr>
              <a:t>: </a:t>
            </a:r>
            <a:r>
              <a:rPr lang="en-US" sz="1200" b="0" i="0" dirty="0">
                <a:solidFill>
                  <a:srgbClr val="000000"/>
                </a:solidFill>
                <a:effectLst/>
              </a:rPr>
              <a:t>No liability after end of term</a:t>
            </a:r>
          </a:p>
          <a:p>
            <a:pPr marL="0" indent="0">
              <a:buNone/>
            </a:pPr>
            <a:r>
              <a:rPr lang="en-US" dirty="0">
                <a:solidFill>
                  <a:srgbClr val="000000"/>
                </a:solidFill>
              </a:rPr>
              <a:t>-----------------------------------------------</a:t>
            </a:r>
          </a:p>
          <a:p>
            <a:pPr>
              <a:buFontTx/>
              <a:buChar char="-"/>
            </a:pPr>
            <a:r>
              <a:rPr lang="en-US" dirty="0">
                <a:solidFill>
                  <a:srgbClr val="000000"/>
                </a:solidFill>
              </a:rPr>
              <a:t>Shift in focus on immunity of government</a:t>
            </a:r>
          </a:p>
          <a:p>
            <a:pPr>
              <a:buFontTx/>
              <a:buChar char="-"/>
            </a:pPr>
            <a:r>
              <a:rPr lang="en-US" dirty="0">
                <a:solidFill>
                  <a:srgbClr val="000000"/>
                </a:solidFill>
              </a:rPr>
              <a:t>Additional immunity - testimony in civil cases</a:t>
            </a:r>
          </a:p>
          <a:p>
            <a:pPr>
              <a:buFontTx/>
              <a:buChar char="-"/>
            </a:pPr>
            <a:endParaRPr lang="nl-NL" dirty="0"/>
          </a:p>
        </p:txBody>
      </p:sp>
      <p:sp>
        <p:nvSpPr>
          <p:cNvPr id="18" name="Date Placeholder 17">
            <a:extLst>
              <a:ext uri="{FF2B5EF4-FFF2-40B4-BE49-F238E27FC236}">
                <a16:creationId xmlns:a16="http://schemas.microsoft.com/office/drawing/2014/main" id="{227CA036-EF9B-15B1-45F3-879411056188}"/>
              </a:ext>
            </a:extLst>
          </p:cNvPr>
          <p:cNvSpPr>
            <a:spLocks noGrp="1"/>
          </p:cNvSpPr>
          <p:nvPr>
            <p:ph type="dt" sz="half" idx="11"/>
          </p:nvPr>
        </p:nvSpPr>
        <p:spPr/>
        <p:txBody>
          <a:bodyPr/>
          <a:lstStyle/>
          <a:p>
            <a:r>
              <a:rPr lang="nl-NL" dirty="0"/>
              <a:t>10-07-2024</a:t>
            </a:r>
          </a:p>
        </p:txBody>
      </p:sp>
      <p:sp>
        <p:nvSpPr>
          <p:cNvPr id="19" name="Footer Placeholder 18">
            <a:extLst>
              <a:ext uri="{FF2B5EF4-FFF2-40B4-BE49-F238E27FC236}">
                <a16:creationId xmlns:a16="http://schemas.microsoft.com/office/drawing/2014/main" id="{BAE99B71-1534-88DD-5FCF-B70CBA1D52AA}"/>
              </a:ext>
            </a:extLst>
          </p:cNvPr>
          <p:cNvSpPr>
            <a:spLocks noGrp="1"/>
          </p:cNvSpPr>
          <p:nvPr>
            <p:ph type="ftr" sz="quarter" idx="12"/>
          </p:nvPr>
        </p:nvSpPr>
        <p:spPr/>
        <p:txBody>
          <a:bodyPr/>
          <a:lstStyle/>
          <a:p>
            <a:r>
              <a:rPr lang="en-US" kern="100" dirty="0">
                <a:solidFill>
                  <a:schemeClr val="bg1">
                    <a:lumMod val="50000"/>
                  </a:schemeClr>
                </a:solidFill>
                <a:latin typeface="Arial" panose="020B0604020202020204" pitchFamily="34" charset="0"/>
                <a:ea typeface="Calibri" panose="020F0502020204030204" pitchFamily="34" charset="0"/>
                <a:cs typeface="Times New Roman" panose="02020603050405020304" pitchFamily="18" charset="0"/>
              </a:rPr>
              <a:t>Brechtje Huiskes </a:t>
            </a:r>
            <a:r>
              <a:rPr lang="en-US" kern="100" dirty="0">
                <a:solidFill>
                  <a:schemeClr val="bg1">
                    <a:lumMod val="50000"/>
                  </a:schemeClr>
                </a:solidFill>
                <a:latin typeface="Arial" panose="020B0604020202020204" pitchFamily="34" charset="0"/>
                <a:cs typeface="Times New Roman" panose="02020603050405020304" pitchFamily="18" charset="0"/>
              </a:rPr>
              <a:t>- Reassessing parliamentary immunity in the Kingdom of the Netherlands </a:t>
            </a:r>
            <a:r>
              <a:rPr lang="en-US" kern="100" dirty="0">
                <a:solidFill>
                  <a:schemeClr val="bg1">
                    <a:lumMod val="50000"/>
                  </a:schemeClr>
                </a:solidFill>
                <a:latin typeface="Arial" panose="020B0604020202020204" pitchFamily="34" charset="0"/>
                <a:ea typeface="Calibri" panose="020F0502020204030204" pitchFamily="34" charset="0"/>
                <a:cs typeface="Times New Roman" panose="02020603050405020304" pitchFamily="18" charset="0"/>
              </a:rPr>
              <a:t>ICON.s 2024</a:t>
            </a:r>
            <a:endParaRPr lang="nl-NL" dirty="0">
              <a:solidFill>
                <a:schemeClr val="bg1">
                  <a:lumMod val="50000"/>
                </a:schemeClr>
              </a:solidFill>
            </a:endParaRPr>
          </a:p>
        </p:txBody>
      </p:sp>
      <p:sp>
        <p:nvSpPr>
          <p:cNvPr id="20" name="Slide Number Placeholder 19">
            <a:extLst>
              <a:ext uri="{FF2B5EF4-FFF2-40B4-BE49-F238E27FC236}">
                <a16:creationId xmlns:a16="http://schemas.microsoft.com/office/drawing/2014/main" id="{C454BA15-1A2F-F341-DABE-B893042F5855}"/>
              </a:ext>
            </a:extLst>
          </p:cNvPr>
          <p:cNvSpPr>
            <a:spLocks noGrp="1"/>
          </p:cNvSpPr>
          <p:nvPr>
            <p:ph type="sldNum" sz="quarter" idx="13"/>
          </p:nvPr>
        </p:nvSpPr>
        <p:spPr/>
        <p:txBody>
          <a:bodyPr/>
          <a:lstStyle/>
          <a:p>
            <a:fld id="{E7581D1A-E1CA-4C05-8E4C-17A4C1C6D094}" type="slidenum">
              <a:rPr lang="nl-NL" smtClean="0"/>
              <a:pPr/>
              <a:t>7</a:t>
            </a:fld>
            <a:endParaRPr lang="nl-NL" dirty="0"/>
          </a:p>
        </p:txBody>
      </p:sp>
    </p:spTree>
    <p:extLst>
      <p:ext uri="{BB962C8B-B14F-4D97-AF65-F5344CB8AC3E}">
        <p14:creationId xmlns:p14="http://schemas.microsoft.com/office/powerpoint/2010/main" val="41453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anim calcmode="lin" valueType="num">
                                      <p:cBhvr additive="base">
                                        <p:cTn id="7"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anim calcmode="lin" valueType="num">
                                      <p:cBhvr additive="base">
                                        <p:cTn id="13" dur="500" fill="hold"/>
                                        <p:tgtEl>
                                          <p:spTgt spid="1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
                                            <p:txEl>
                                              <p:pRg st="3" end="3"/>
                                            </p:txEl>
                                          </p:spTgt>
                                        </p:tgtEl>
                                        <p:attrNameLst>
                                          <p:attrName>style.visibility</p:attrName>
                                        </p:attrNameLst>
                                      </p:cBhvr>
                                      <p:to>
                                        <p:strVal val="visible"/>
                                      </p:to>
                                    </p:set>
                                    <p:anim calcmode="lin" valueType="num">
                                      <p:cBhvr additive="base">
                                        <p:cTn id="19" dur="500" fill="hold"/>
                                        <p:tgtEl>
                                          <p:spTgt spid="1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
                                            <p:txEl>
                                              <p:pRg st="4" end="4"/>
                                            </p:txEl>
                                          </p:spTgt>
                                        </p:tgtEl>
                                        <p:attrNameLst>
                                          <p:attrName>style.visibility</p:attrName>
                                        </p:attrNameLst>
                                      </p:cBhvr>
                                      <p:to>
                                        <p:strVal val="visible"/>
                                      </p:to>
                                    </p:set>
                                    <p:anim calcmode="lin" valueType="num">
                                      <p:cBhvr additive="base">
                                        <p:cTn id="25" dur="500" fill="hold"/>
                                        <p:tgtEl>
                                          <p:spTgt spid="1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grpSp>
        <p:nvGrpSpPr>
          <p:cNvPr id="13" name="Group 12">
            <a:extLst>
              <a:ext uri="{FF2B5EF4-FFF2-40B4-BE49-F238E27FC236}">
                <a16:creationId xmlns:a16="http://schemas.microsoft.com/office/drawing/2014/main" id="{FB2AE5C7-4BC5-8976-DD6D-BE3B5B667F4C}"/>
              </a:ext>
            </a:extLst>
          </p:cNvPr>
          <p:cNvGrpSpPr>
            <a:grpSpLocks noGrp="1" noUngrp="1" noRot="1" noMove="1" noResize="1"/>
          </p:cNvGrpSpPr>
          <p:nvPr/>
        </p:nvGrpSpPr>
        <p:grpSpPr>
          <a:xfrm>
            <a:off x="400050" y="-197350"/>
            <a:ext cx="3746500" cy="4122236"/>
            <a:chOff x="400050" y="-197350"/>
            <a:chExt cx="3746500" cy="4122236"/>
          </a:xfrm>
        </p:grpSpPr>
        <p:sp>
          <p:nvSpPr>
            <p:cNvPr id="5" name="Freeform: Shape 4">
              <a:extLst>
                <a:ext uri="{FF2B5EF4-FFF2-40B4-BE49-F238E27FC236}">
                  <a16:creationId xmlns:a16="http://schemas.microsoft.com/office/drawing/2014/main" id="{6533E9A8-07E4-D63C-6567-955D1E33ADBE}"/>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8" name="Freeform: Shape 7">
              <a:extLst>
                <a:ext uri="{FF2B5EF4-FFF2-40B4-BE49-F238E27FC236}">
                  <a16:creationId xmlns:a16="http://schemas.microsoft.com/office/drawing/2014/main" id="{342DC88F-C2E1-0984-A8D8-197C32653D64}"/>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6" name="Title 15">
            <a:extLst>
              <a:ext uri="{FF2B5EF4-FFF2-40B4-BE49-F238E27FC236}">
                <a16:creationId xmlns:a16="http://schemas.microsoft.com/office/drawing/2014/main" id="{C80C1E97-300E-587F-985C-06DA67403623}"/>
              </a:ext>
            </a:extLst>
          </p:cNvPr>
          <p:cNvSpPr>
            <a:spLocks noGrp="1"/>
          </p:cNvSpPr>
          <p:nvPr>
            <p:ph type="title"/>
          </p:nvPr>
        </p:nvSpPr>
        <p:spPr>
          <a:xfrm>
            <a:off x="2520975" y="879475"/>
            <a:ext cx="1563345" cy="2023876"/>
          </a:xfrm>
        </p:spPr>
        <p:txBody>
          <a:bodyPr/>
          <a:lstStyle/>
          <a:p>
            <a:r>
              <a:rPr lang="nl-NL" sz="1600" dirty="0" err="1"/>
              <a:t>Parliamentary</a:t>
            </a:r>
            <a:r>
              <a:rPr lang="nl-NL" sz="1600" dirty="0"/>
              <a:t> </a:t>
            </a:r>
            <a:r>
              <a:rPr lang="nl-NL" sz="1600" dirty="0" err="1"/>
              <a:t>immunity</a:t>
            </a:r>
            <a:r>
              <a:rPr lang="nl-NL" sz="1600" dirty="0"/>
              <a:t>: </a:t>
            </a:r>
            <a:br>
              <a:rPr lang="nl-NL" sz="1600" dirty="0"/>
            </a:br>
            <a:br>
              <a:rPr lang="nl-NL" sz="1600" dirty="0"/>
            </a:br>
            <a:r>
              <a:rPr lang="nl-NL" sz="1600" dirty="0" err="1"/>
              <a:t>Kingdom</a:t>
            </a:r>
            <a:r>
              <a:rPr lang="nl-NL" sz="1600" dirty="0"/>
              <a:t> level</a:t>
            </a:r>
          </a:p>
        </p:txBody>
      </p:sp>
      <p:sp>
        <p:nvSpPr>
          <p:cNvPr id="17" name="Content Placeholder 16">
            <a:extLst>
              <a:ext uri="{FF2B5EF4-FFF2-40B4-BE49-F238E27FC236}">
                <a16:creationId xmlns:a16="http://schemas.microsoft.com/office/drawing/2014/main" id="{743D09A3-C4B9-D2E4-7832-C20B18F62B48}"/>
              </a:ext>
            </a:extLst>
          </p:cNvPr>
          <p:cNvSpPr>
            <a:spLocks noGrp="1"/>
          </p:cNvSpPr>
          <p:nvPr>
            <p:ph sz="quarter" idx="10"/>
          </p:nvPr>
        </p:nvSpPr>
        <p:spPr/>
        <p:txBody>
          <a:bodyPr/>
          <a:lstStyle/>
          <a:p>
            <a:pPr marL="0" indent="0">
              <a:buNone/>
            </a:pPr>
            <a:endParaRPr lang="nl-NL" dirty="0"/>
          </a:p>
          <a:p>
            <a:pPr marL="0" indent="0">
              <a:buNone/>
            </a:pPr>
            <a:r>
              <a:rPr lang="en-US" b="1" i="0" dirty="0">
                <a:solidFill>
                  <a:srgbClr val="000000"/>
                </a:solidFill>
                <a:effectLst/>
              </a:rPr>
              <a:t>Who</a:t>
            </a:r>
            <a:r>
              <a:rPr lang="en-US" b="0" i="0" dirty="0">
                <a:solidFill>
                  <a:srgbClr val="000000"/>
                </a:solidFill>
                <a:effectLst/>
              </a:rPr>
              <a:t>: The ministers plenipotentiary and special delegates.</a:t>
            </a:r>
          </a:p>
          <a:p>
            <a:pPr marL="0" indent="0">
              <a:buNone/>
            </a:pPr>
            <a:r>
              <a:rPr lang="en-US" b="1" dirty="0">
                <a:solidFill>
                  <a:srgbClr val="000000"/>
                </a:solidFill>
              </a:rPr>
              <a:t>What</a:t>
            </a:r>
            <a:r>
              <a:rPr lang="en-US" dirty="0">
                <a:solidFill>
                  <a:srgbClr val="000000"/>
                </a:solidFill>
              </a:rPr>
              <a:t>:</a:t>
            </a:r>
            <a:r>
              <a:rPr lang="en-US" b="0" i="0" dirty="0">
                <a:solidFill>
                  <a:srgbClr val="000000"/>
                </a:solidFill>
                <a:effectLst/>
              </a:rPr>
              <a:t> oral or written contributions </a:t>
            </a:r>
          </a:p>
          <a:p>
            <a:pPr marL="0" indent="0">
              <a:buNone/>
            </a:pPr>
            <a:r>
              <a:rPr lang="en-US" b="1" dirty="0">
                <a:solidFill>
                  <a:srgbClr val="000000"/>
                </a:solidFill>
              </a:rPr>
              <a:t>Where</a:t>
            </a:r>
            <a:r>
              <a:rPr lang="en-US" dirty="0">
                <a:solidFill>
                  <a:srgbClr val="000000"/>
                </a:solidFill>
              </a:rPr>
              <a:t>: ‘during parliamentary deliberation’</a:t>
            </a:r>
          </a:p>
          <a:p>
            <a:pPr marL="0" indent="0">
              <a:buNone/>
            </a:pPr>
            <a:r>
              <a:rPr lang="en-US" b="1" dirty="0">
                <a:solidFill>
                  <a:srgbClr val="000000"/>
                </a:solidFill>
              </a:rPr>
              <a:t>When</a:t>
            </a:r>
            <a:r>
              <a:rPr lang="en-US" dirty="0">
                <a:solidFill>
                  <a:srgbClr val="000000"/>
                </a:solidFill>
              </a:rPr>
              <a:t>: </a:t>
            </a:r>
            <a:r>
              <a:rPr lang="en-US" b="0" i="0" dirty="0">
                <a:solidFill>
                  <a:srgbClr val="000000"/>
                </a:solidFill>
                <a:effectLst/>
              </a:rPr>
              <a:t>No liability after end of term</a:t>
            </a:r>
          </a:p>
          <a:p>
            <a:pPr marL="0" indent="0">
              <a:buNone/>
            </a:pPr>
            <a:r>
              <a:rPr lang="en-US" dirty="0">
                <a:solidFill>
                  <a:srgbClr val="000000"/>
                </a:solidFill>
              </a:rPr>
              <a:t>-----------------------------------------------</a:t>
            </a:r>
          </a:p>
          <a:p>
            <a:pPr marL="0" indent="0">
              <a:buNone/>
            </a:pPr>
            <a:r>
              <a:rPr lang="en-US" dirty="0">
                <a:solidFill>
                  <a:srgbClr val="000000"/>
                </a:solidFill>
              </a:rPr>
              <a:t>- Absence of Kingdom parliamentary immunity is logical in the Kingdom’s legal framework</a:t>
            </a:r>
            <a:endParaRPr lang="nl-NL" dirty="0"/>
          </a:p>
        </p:txBody>
      </p:sp>
      <p:sp>
        <p:nvSpPr>
          <p:cNvPr id="18" name="Date Placeholder 17">
            <a:extLst>
              <a:ext uri="{FF2B5EF4-FFF2-40B4-BE49-F238E27FC236}">
                <a16:creationId xmlns:a16="http://schemas.microsoft.com/office/drawing/2014/main" id="{227CA036-EF9B-15B1-45F3-879411056188}"/>
              </a:ext>
            </a:extLst>
          </p:cNvPr>
          <p:cNvSpPr>
            <a:spLocks noGrp="1"/>
          </p:cNvSpPr>
          <p:nvPr>
            <p:ph type="dt" sz="half" idx="11"/>
          </p:nvPr>
        </p:nvSpPr>
        <p:spPr/>
        <p:txBody>
          <a:bodyPr/>
          <a:lstStyle/>
          <a:p>
            <a:r>
              <a:rPr lang="nl-NL" dirty="0"/>
              <a:t>10-07-2024</a:t>
            </a:r>
          </a:p>
        </p:txBody>
      </p:sp>
      <p:sp>
        <p:nvSpPr>
          <p:cNvPr id="19" name="Footer Placeholder 18">
            <a:extLst>
              <a:ext uri="{FF2B5EF4-FFF2-40B4-BE49-F238E27FC236}">
                <a16:creationId xmlns:a16="http://schemas.microsoft.com/office/drawing/2014/main" id="{BAE99B71-1534-88DD-5FCF-B70CBA1D52AA}"/>
              </a:ext>
            </a:extLst>
          </p:cNvPr>
          <p:cNvSpPr>
            <a:spLocks noGrp="1"/>
          </p:cNvSpPr>
          <p:nvPr>
            <p:ph type="ftr" sz="quarter" idx="12"/>
          </p:nvPr>
        </p:nvSpPr>
        <p:spPr/>
        <p:txBody>
          <a:bodyPr/>
          <a:lstStyle/>
          <a:p>
            <a:r>
              <a:rPr lang="en-US" kern="100" dirty="0">
                <a:solidFill>
                  <a:schemeClr val="bg1">
                    <a:lumMod val="50000"/>
                  </a:schemeClr>
                </a:solidFill>
                <a:latin typeface="Arial" panose="020B0604020202020204" pitchFamily="34" charset="0"/>
                <a:ea typeface="Calibri" panose="020F0502020204030204" pitchFamily="34" charset="0"/>
                <a:cs typeface="Times New Roman" panose="02020603050405020304" pitchFamily="18" charset="0"/>
              </a:rPr>
              <a:t>Brechtje Huiskes </a:t>
            </a:r>
            <a:r>
              <a:rPr lang="en-US" kern="100" dirty="0">
                <a:solidFill>
                  <a:schemeClr val="bg1">
                    <a:lumMod val="50000"/>
                  </a:schemeClr>
                </a:solidFill>
                <a:latin typeface="Arial" panose="020B0604020202020204" pitchFamily="34" charset="0"/>
                <a:cs typeface="Times New Roman" panose="02020603050405020304" pitchFamily="18" charset="0"/>
              </a:rPr>
              <a:t>- Reassessing parliamentary immunity in the Kingdom of the Netherlands </a:t>
            </a:r>
            <a:r>
              <a:rPr lang="en-US" kern="100" dirty="0">
                <a:solidFill>
                  <a:schemeClr val="bg1">
                    <a:lumMod val="50000"/>
                  </a:schemeClr>
                </a:solidFill>
                <a:latin typeface="Arial" panose="020B0604020202020204" pitchFamily="34" charset="0"/>
                <a:ea typeface="Calibri" panose="020F0502020204030204" pitchFamily="34" charset="0"/>
                <a:cs typeface="Times New Roman" panose="02020603050405020304" pitchFamily="18" charset="0"/>
              </a:rPr>
              <a:t>ICON.s 2024</a:t>
            </a:r>
            <a:endParaRPr lang="nl-NL" dirty="0">
              <a:solidFill>
                <a:schemeClr val="bg1">
                  <a:lumMod val="50000"/>
                </a:schemeClr>
              </a:solidFill>
            </a:endParaRPr>
          </a:p>
        </p:txBody>
      </p:sp>
      <p:sp>
        <p:nvSpPr>
          <p:cNvPr id="20" name="Slide Number Placeholder 19">
            <a:extLst>
              <a:ext uri="{FF2B5EF4-FFF2-40B4-BE49-F238E27FC236}">
                <a16:creationId xmlns:a16="http://schemas.microsoft.com/office/drawing/2014/main" id="{C454BA15-1A2F-F341-DABE-B893042F5855}"/>
              </a:ext>
            </a:extLst>
          </p:cNvPr>
          <p:cNvSpPr>
            <a:spLocks noGrp="1"/>
          </p:cNvSpPr>
          <p:nvPr>
            <p:ph type="sldNum" sz="quarter" idx="13"/>
          </p:nvPr>
        </p:nvSpPr>
        <p:spPr/>
        <p:txBody>
          <a:bodyPr/>
          <a:lstStyle/>
          <a:p>
            <a:fld id="{E7581D1A-E1CA-4C05-8E4C-17A4C1C6D094}" type="slidenum">
              <a:rPr lang="nl-NL" smtClean="0"/>
              <a:pPr/>
              <a:t>8</a:t>
            </a:fld>
            <a:endParaRPr lang="nl-NL" dirty="0"/>
          </a:p>
        </p:txBody>
      </p:sp>
    </p:spTree>
    <p:extLst>
      <p:ext uri="{BB962C8B-B14F-4D97-AF65-F5344CB8AC3E}">
        <p14:creationId xmlns:p14="http://schemas.microsoft.com/office/powerpoint/2010/main" val="47255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anim calcmode="lin" valueType="num">
                                      <p:cBhvr additive="base">
                                        <p:cTn id="7"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anim calcmode="lin" valueType="num">
                                      <p:cBhvr additive="base">
                                        <p:cTn id="13" dur="500" fill="hold"/>
                                        <p:tgtEl>
                                          <p:spTgt spid="1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
                                            <p:txEl>
                                              <p:pRg st="3" end="3"/>
                                            </p:txEl>
                                          </p:spTgt>
                                        </p:tgtEl>
                                        <p:attrNameLst>
                                          <p:attrName>style.visibility</p:attrName>
                                        </p:attrNameLst>
                                      </p:cBhvr>
                                      <p:to>
                                        <p:strVal val="visible"/>
                                      </p:to>
                                    </p:set>
                                    <p:anim calcmode="lin" valueType="num">
                                      <p:cBhvr additive="base">
                                        <p:cTn id="19" dur="500" fill="hold"/>
                                        <p:tgtEl>
                                          <p:spTgt spid="1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
                                            <p:txEl>
                                              <p:pRg st="4" end="4"/>
                                            </p:txEl>
                                          </p:spTgt>
                                        </p:tgtEl>
                                        <p:attrNameLst>
                                          <p:attrName>style.visibility</p:attrName>
                                        </p:attrNameLst>
                                      </p:cBhvr>
                                      <p:to>
                                        <p:strVal val="visible"/>
                                      </p:to>
                                    </p:set>
                                    <p:anim calcmode="lin" valueType="num">
                                      <p:cBhvr additive="base">
                                        <p:cTn id="25" dur="500" fill="hold"/>
                                        <p:tgtEl>
                                          <p:spTgt spid="1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
                                            <p:txEl>
                                              <p:pRg st="6" end="6"/>
                                            </p:txEl>
                                          </p:spTgt>
                                        </p:tgtEl>
                                        <p:attrNameLst>
                                          <p:attrName>style.visibility</p:attrName>
                                        </p:attrNameLst>
                                      </p:cBhvr>
                                      <p:to>
                                        <p:strVal val="visible"/>
                                      </p:to>
                                    </p:set>
                                    <p:anim calcmode="lin" valueType="num">
                                      <p:cBhvr additive="base">
                                        <p:cTn id="31" dur="500" fill="hold"/>
                                        <p:tgtEl>
                                          <p:spTgt spid="1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grpSp>
        <p:nvGrpSpPr>
          <p:cNvPr id="13" name="Group 12">
            <a:extLst>
              <a:ext uri="{FF2B5EF4-FFF2-40B4-BE49-F238E27FC236}">
                <a16:creationId xmlns:a16="http://schemas.microsoft.com/office/drawing/2014/main" id="{FB2AE5C7-4BC5-8976-DD6D-BE3B5B667F4C}"/>
              </a:ext>
            </a:extLst>
          </p:cNvPr>
          <p:cNvGrpSpPr>
            <a:grpSpLocks noGrp="1" noUngrp="1" noRot="1" noMove="1" noResize="1"/>
          </p:cNvGrpSpPr>
          <p:nvPr/>
        </p:nvGrpSpPr>
        <p:grpSpPr>
          <a:xfrm>
            <a:off x="400050" y="-197350"/>
            <a:ext cx="3746500" cy="4122236"/>
            <a:chOff x="400050" y="-197350"/>
            <a:chExt cx="3746500" cy="4122236"/>
          </a:xfrm>
        </p:grpSpPr>
        <p:sp>
          <p:nvSpPr>
            <p:cNvPr id="5" name="Freeform: Shape 4">
              <a:extLst>
                <a:ext uri="{FF2B5EF4-FFF2-40B4-BE49-F238E27FC236}">
                  <a16:creationId xmlns:a16="http://schemas.microsoft.com/office/drawing/2014/main" id="{6533E9A8-07E4-D63C-6567-955D1E33ADBE}"/>
                </a:ext>
              </a:extLst>
            </p:cNvPr>
            <p:cNvSpPr>
              <a:spLocks noGrp="1" noRot="1" noMove="1" noResize="1" noEditPoints="1" noAdjustHandles="1" noChangeArrowheads="1" noChangeShapeType="1"/>
            </p:cNvSpPr>
            <p:nvPr/>
          </p:nvSpPr>
          <p:spPr>
            <a:xfrm>
              <a:off x="400050" y="-197350"/>
              <a:ext cx="2771775" cy="4122236"/>
            </a:xfrm>
            <a:custGeom>
              <a:avLst/>
              <a:gdLst>
                <a:gd name="connsiteX0" fmla="*/ 0 w 2771775"/>
                <a:gd name="connsiteY0" fmla="*/ 0 h 4122236"/>
                <a:gd name="connsiteX1" fmla="*/ 2771775 w 2771775"/>
                <a:gd name="connsiteY1" fmla="*/ 0 h 4122236"/>
                <a:gd name="connsiteX2" fmla="*/ 2771775 w 2771775"/>
                <a:gd name="connsiteY2" fmla="*/ 2999861 h 4122236"/>
                <a:gd name="connsiteX3" fmla="*/ 1649400 w 2771775"/>
                <a:gd name="connsiteY3" fmla="*/ 4122236 h 4122236"/>
                <a:gd name="connsiteX4" fmla="*/ 1122375 w 2771775"/>
                <a:gd name="connsiteY4" fmla="*/ 4122236 h 4122236"/>
                <a:gd name="connsiteX5" fmla="*/ 0 w 2771775"/>
                <a:gd name="connsiteY5" fmla="*/ 2999861 h 412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775" h="4122236">
                  <a:moveTo>
                    <a:pt x="0" y="0"/>
                  </a:moveTo>
                  <a:lnTo>
                    <a:pt x="2771775" y="0"/>
                  </a:lnTo>
                  <a:lnTo>
                    <a:pt x="2771775" y="2999861"/>
                  </a:lnTo>
                  <a:cubicBezTo>
                    <a:pt x="2771775" y="3619732"/>
                    <a:pt x="2269271" y="4122236"/>
                    <a:pt x="1649400" y="4122236"/>
                  </a:cubicBezTo>
                  <a:lnTo>
                    <a:pt x="1122375" y="4122236"/>
                  </a:lnTo>
                  <a:cubicBezTo>
                    <a:pt x="502504" y="4122236"/>
                    <a:pt x="0" y="3619732"/>
                    <a:pt x="0" y="2999861"/>
                  </a:cubicBezTo>
                  <a:close/>
                </a:path>
              </a:pathLst>
            </a:custGeom>
            <a:noFill/>
            <a:ln w="12700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sp>
          <p:nvSpPr>
            <p:cNvPr id="8" name="Freeform: Shape 7">
              <a:extLst>
                <a:ext uri="{FF2B5EF4-FFF2-40B4-BE49-F238E27FC236}">
                  <a16:creationId xmlns:a16="http://schemas.microsoft.com/office/drawing/2014/main" id="{342DC88F-C2E1-0984-A8D8-197C32653D64}"/>
                </a:ext>
              </a:extLst>
            </p:cNvPr>
            <p:cNvSpPr>
              <a:spLocks noGrp="1" noRot="1" noMove="1" noResize="1" noEditPoints="1" noAdjustHandles="1" noChangeArrowheads="1" noChangeShapeType="1"/>
            </p:cNvSpPr>
            <p:nvPr/>
          </p:nvSpPr>
          <p:spPr>
            <a:xfrm>
              <a:off x="2520975" y="730250"/>
              <a:ext cx="1625575" cy="2188210"/>
            </a:xfrm>
            <a:custGeom>
              <a:avLst/>
              <a:gdLst>
                <a:gd name="connsiteX0" fmla="*/ 670989 w 1625575"/>
                <a:gd name="connsiteY0" fmla="*/ 0 h 2188210"/>
                <a:gd name="connsiteX1" fmla="*/ 954586 w 1625575"/>
                <a:gd name="connsiteY1" fmla="*/ 0 h 2188210"/>
                <a:gd name="connsiteX2" fmla="*/ 1625575 w 1625575"/>
                <a:gd name="connsiteY2" fmla="*/ 670989 h 2188210"/>
                <a:gd name="connsiteX3" fmla="*/ 1625575 w 1625575"/>
                <a:gd name="connsiteY3" fmla="*/ 2188210 h 2188210"/>
                <a:gd name="connsiteX4" fmla="*/ 0 w 1625575"/>
                <a:gd name="connsiteY4" fmla="*/ 2188210 h 2188210"/>
                <a:gd name="connsiteX5" fmla="*/ 0 w 1625575"/>
                <a:gd name="connsiteY5" fmla="*/ 670989 h 2188210"/>
                <a:gd name="connsiteX6" fmla="*/ 670989 w 1625575"/>
                <a:gd name="connsiteY6" fmla="*/ 0 h 2188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25575" h="2188210">
                  <a:moveTo>
                    <a:pt x="670989" y="0"/>
                  </a:moveTo>
                  <a:lnTo>
                    <a:pt x="954586" y="0"/>
                  </a:lnTo>
                  <a:cubicBezTo>
                    <a:pt x="1325163" y="0"/>
                    <a:pt x="1625575" y="300412"/>
                    <a:pt x="1625575" y="670989"/>
                  </a:cubicBezTo>
                  <a:lnTo>
                    <a:pt x="1625575" y="2188210"/>
                  </a:lnTo>
                  <a:lnTo>
                    <a:pt x="0" y="2188210"/>
                  </a:lnTo>
                  <a:lnTo>
                    <a:pt x="0" y="670989"/>
                  </a:lnTo>
                  <a:cubicBezTo>
                    <a:pt x="0" y="300412"/>
                    <a:pt x="300412" y="0"/>
                    <a:pt x="670989" y="0"/>
                  </a:cubicBezTo>
                  <a:close/>
                </a:path>
              </a:pathLst>
            </a:custGeom>
            <a:solidFill>
              <a:schemeClr val="bg1"/>
            </a:solidFill>
            <a:ln w="82550">
              <a:solidFill>
                <a:srgbClr val="D8446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dirty="0"/>
            </a:p>
          </p:txBody>
        </p:sp>
      </p:grpSp>
      <p:sp>
        <p:nvSpPr>
          <p:cNvPr id="16" name="Title 15">
            <a:extLst>
              <a:ext uri="{FF2B5EF4-FFF2-40B4-BE49-F238E27FC236}">
                <a16:creationId xmlns:a16="http://schemas.microsoft.com/office/drawing/2014/main" id="{C80C1E97-300E-587F-985C-06DA67403623}"/>
              </a:ext>
            </a:extLst>
          </p:cNvPr>
          <p:cNvSpPr>
            <a:spLocks noGrp="1"/>
          </p:cNvSpPr>
          <p:nvPr>
            <p:ph type="title"/>
          </p:nvPr>
        </p:nvSpPr>
        <p:spPr/>
        <p:txBody>
          <a:bodyPr/>
          <a:lstStyle/>
          <a:p>
            <a:r>
              <a:rPr lang="nl-NL" dirty="0"/>
              <a:t>ECHR</a:t>
            </a:r>
          </a:p>
        </p:txBody>
      </p:sp>
      <p:sp>
        <p:nvSpPr>
          <p:cNvPr id="17" name="Content Placeholder 16">
            <a:extLst>
              <a:ext uri="{FF2B5EF4-FFF2-40B4-BE49-F238E27FC236}">
                <a16:creationId xmlns:a16="http://schemas.microsoft.com/office/drawing/2014/main" id="{743D09A3-C4B9-D2E4-7832-C20B18F62B48}"/>
              </a:ext>
            </a:extLst>
          </p:cNvPr>
          <p:cNvSpPr>
            <a:spLocks noGrp="1"/>
          </p:cNvSpPr>
          <p:nvPr>
            <p:ph sz="quarter" idx="10"/>
          </p:nvPr>
        </p:nvSpPr>
        <p:spPr/>
        <p:txBody>
          <a:bodyPr/>
          <a:lstStyle/>
          <a:p>
            <a:pPr marL="0" indent="0">
              <a:buNone/>
            </a:pPr>
            <a:r>
              <a:rPr lang="en-US" b="1" dirty="0"/>
              <a:t>Article 6 – access to justice</a:t>
            </a:r>
          </a:p>
          <a:p>
            <a:pPr marL="0" indent="0">
              <a:buNone/>
            </a:pPr>
            <a:endParaRPr lang="en-US" dirty="0"/>
          </a:p>
          <a:p>
            <a:pPr marL="0" indent="0">
              <a:buNone/>
            </a:pPr>
            <a:r>
              <a:rPr lang="en-US" dirty="0"/>
              <a:t>absolute immunity for statements made during a parliamentary session forms no infringement</a:t>
            </a:r>
          </a:p>
          <a:p>
            <a:pPr marL="0" indent="0">
              <a:buNone/>
            </a:pPr>
            <a:endParaRPr lang="en-US" dirty="0"/>
          </a:p>
          <a:p>
            <a:pPr marL="0" indent="0">
              <a:buNone/>
            </a:pPr>
            <a:r>
              <a:rPr lang="en-US" dirty="0"/>
              <a:t>Actions outside of a parliamentary session:</a:t>
            </a:r>
          </a:p>
          <a:p>
            <a:pPr>
              <a:buFontTx/>
              <a:buChar char="-"/>
            </a:pPr>
            <a:r>
              <a:rPr lang="en-US" dirty="0"/>
              <a:t>proportionality test</a:t>
            </a:r>
          </a:p>
          <a:p>
            <a:pPr>
              <a:buFontTx/>
              <a:buChar char="-"/>
            </a:pPr>
            <a:r>
              <a:rPr lang="en-US" dirty="0"/>
              <a:t>exercise of function of a MP</a:t>
            </a:r>
          </a:p>
          <a:p>
            <a:pPr marL="0" indent="0">
              <a:buNone/>
            </a:pPr>
            <a:endParaRPr lang="en-US" dirty="0"/>
          </a:p>
          <a:p>
            <a:pPr marL="0" indent="0">
              <a:buNone/>
            </a:pPr>
            <a:endParaRPr lang="en-US" dirty="0"/>
          </a:p>
          <a:p>
            <a:pPr>
              <a:buFontTx/>
              <a:buChar char="-"/>
            </a:pPr>
            <a:endParaRPr lang="en-US" dirty="0"/>
          </a:p>
          <a:p>
            <a:pPr>
              <a:buFontTx/>
              <a:buChar char="-"/>
            </a:pPr>
            <a:endParaRPr lang="en-US" dirty="0"/>
          </a:p>
          <a:p>
            <a:pPr marL="0" indent="0">
              <a:buNone/>
            </a:pPr>
            <a:endParaRPr lang="nl-NL" dirty="0"/>
          </a:p>
        </p:txBody>
      </p:sp>
      <p:sp>
        <p:nvSpPr>
          <p:cNvPr id="18" name="Date Placeholder 17">
            <a:extLst>
              <a:ext uri="{FF2B5EF4-FFF2-40B4-BE49-F238E27FC236}">
                <a16:creationId xmlns:a16="http://schemas.microsoft.com/office/drawing/2014/main" id="{227CA036-EF9B-15B1-45F3-879411056188}"/>
              </a:ext>
            </a:extLst>
          </p:cNvPr>
          <p:cNvSpPr>
            <a:spLocks noGrp="1"/>
          </p:cNvSpPr>
          <p:nvPr>
            <p:ph type="dt" sz="half" idx="11"/>
          </p:nvPr>
        </p:nvSpPr>
        <p:spPr/>
        <p:txBody>
          <a:bodyPr/>
          <a:lstStyle/>
          <a:p>
            <a:r>
              <a:rPr lang="nl-NL" dirty="0"/>
              <a:t>10-07-2024</a:t>
            </a:r>
          </a:p>
        </p:txBody>
      </p:sp>
      <p:sp>
        <p:nvSpPr>
          <p:cNvPr id="19" name="Footer Placeholder 18">
            <a:extLst>
              <a:ext uri="{FF2B5EF4-FFF2-40B4-BE49-F238E27FC236}">
                <a16:creationId xmlns:a16="http://schemas.microsoft.com/office/drawing/2014/main" id="{BAE99B71-1534-88DD-5FCF-B70CBA1D52AA}"/>
              </a:ext>
            </a:extLst>
          </p:cNvPr>
          <p:cNvSpPr>
            <a:spLocks noGrp="1"/>
          </p:cNvSpPr>
          <p:nvPr>
            <p:ph type="ftr" sz="quarter" idx="12"/>
          </p:nvPr>
        </p:nvSpPr>
        <p:spPr/>
        <p:txBody>
          <a:bodyPr/>
          <a:lstStyle/>
          <a:p>
            <a:r>
              <a:rPr lang="en-US" sz="1000" kern="100"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Brechtje Huiskes </a:t>
            </a:r>
            <a:r>
              <a:rPr lang="en-US" kern="100" dirty="0">
                <a:solidFill>
                  <a:schemeClr val="bg1">
                    <a:lumMod val="50000"/>
                  </a:schemeClr>
                </a:solidFill>
                <a:latin typeface="Arial" panose="020B0604020202020204" pitchFamily="34" charset="0"/>
                <a:cs typeface="Times New Roman" panose="02020603050405020304" pitchFamily="18" charset="0"/>
              </a:rPr>
              <a:t>- Reassessing parliamentary immunity in the Kingdom of the Netherlands </a:t>
            </a:r>
            <a:r>
              <a:rPr lang="en-US" sz="1000" kern="100" dirty="0">
                <a:solidFill>
                  <a:schemeClr val="bg1">
                    <a:lumMod val="50000"/>
                  </a:schemeClr>
                </a:solidFill>
                <a:effectLst/>
                <a:latin typeface="Arial" panose="020B0604020202020204" pitchFamily="34" charset="0"/>
                <a:ea typeface="Calibri" panose="020F0502020204030204" pitchFamily="34" charset="0"/>
                <a:cs typeface="Times New Roman" panose="02020603050405020304" pitchFamily="18" charset="0"/>
              </a:rPr>
              <a:t>ICON.s 2024</a:t>
            </a:r>
            <a:endParaRPr lang="nl-NL" sz="1000" dirty="0">
              <a:solidFill>
                <a:schemeClr val="bg1">
                  <a:lumMod val="50000"/>
                </a:schemeClr>
              </a:solidFill>
            </a:endParaRPr>
          </a:p>
        </p:txBody>
      </p:sp>
      <p:sp>
        <p:nvSpPr>
          <p:cNvPr id="20" name="Slide Number Placeholder 19">
            <a:extLst>
              <a:ext uri="{FF2B5EF4-FFF2-40B4-BE49-F238E27FC236}">
                <a16:creationId xmlns:a16="http://schemas.microsoft.com/office/drawing/2014/main" id="{C454BA15-1A2F-F341-DABE-B893042F5855}"/>
              </a:ext>
            </a:extLst>
          </p:cNvPr>
          <p:cNvSpPr>
            <a:spLocks noGrp="1"/>
          </p:cNvSpPr>
          <p:nvPr>
            <p:ph type="sldNum" sz="quarter" idx="13"/>
          </p:nvPr>
        </p:nvSpPr>
        <p:spPr/>
        <p:txBody>
          <a:bodyPr/>
          <a:lstStyle/>
          <a:p>
            <a:fld id="{E7581D1A-E1CA-4C05-8E4C-17A4C1C6D094}" type="slidenum">
              <a:rPr lang="nl-NL" smtClean="0"/>
              <a:pPr/>
              <a:t>9</a:t>
            </a:fld>
            <a:endParaRPr lang="nl-NL" dirty="0"/>
          </a:p>
        </p:txBody>
      </p:sp>
    </p:spTree>
    <p:extLst>
      <p:ext uri="{BB962C8B-B14F-4D97-AF65-F5344CB8AC3E}">
        <p14:creationId xmlns:p14="http://schemas.microsoft.com/office/powerpoint/2010/main" val="734921121"/>
      </p:ext>
    </p:extLst>
  </p:cSld>
  <p:clrMapOvr>
    <a:masterClrMapping/>
  </p:clrMapOvr>
</p:sld>
</file>

<file path=ppt/theme/theme1.xml><?xml version="1.0" encoding="utf-8"?>
<a:theme xmlns:a="http://schemas.openxmlformats.org/drawingml/2006/main" name="UA Content (White)">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32FD9CB0-9167-4CFD-B383-5D9678FB0F64}"/>
    </a:ext>
  </a:extLst>
</a:theme>
</file>

<file path=ppt/theme/theme10.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UA Content (Pink)">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8B85C361-89C7-4638-986F-9156B0D9AC6E}"/>
    </a:ext>
  </a:extLst>
</a:theme>
</file>

<file path=ppt/theme/theme3.xml><?xml version="1.0" encoding="utf-8"?>
<a:theme xmlns:a="http://schemas.openxmlformats.org/drawingml/2006/main" name="UA Content (Pink) (Pattern)">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7BF6023C-D190-4BE4-95C9-55688F5F295A}"/>
    </a:ext>
  </a:extLst>
</a:theme>
</file>

<file path=ppt/theme/theme4.xml><?xml version="1.0" encoding="utf-8"?>
<a:theme xmlns:a="http://schemas.openxmlformats.org/drawingml/2006/main" name="UA Content (Red)">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69661640-DB81-4191-8C9B-72A0602085A7}"/>
    </a:ext>
  </a:extLst>
</a:theme>
</file>

<file path=ppt/theme/theme5.xml><?xml version="1.0" encoding="utf-8"?>
<a:theme xmlns:a="http://schemas.openxmlformats.org/drawingml/2006/main" name="UA Content (Red) (Pattern)">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CEC59255-C9FA-4E59-82AD-C73FEDC0952B}"/>
    </a:ext>
  </a:extLst>
</a:theme>
</file>

<file path=ppt/theme/theme6.xml><?xml version="1.0" encoding="utf-8"?>
<a:theme xmlns:a="http://schemas.openxmlformats.org/drawingml/2006/main" name="UA Content (Burgundy)">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0A935F6D-0350-4532-8841-C233BA100E3E}"/>
    </a:ext>
  </a:extLst>
</a:theme>
</file>

<file path=ppt/theme/theme7.xml><?xml version="1.0" encoding="utf-8"?>
<a:theme xmlns:a="http://schemas.openxmlformats.org/drawingml/2006/main" name="UA Content (White) (Pattern)">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1338EBB3-01F2-4228-AAB4-A29937BBEFB9}"/>
    </a:ext>
  </a:extLst>
</a:theme>
</file>

<file path=ppt/theme/theme8.xml><?xml version="1.0" encoding="utf-8"?>
<a:theme xmlns:a="http://schemas.openxmlformats.org/drawingml/2006/main" name="UA Content (Burgundy) (Pattern)">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DBE68EF8-FFE4-46C6-BEF4-BCE285FE05D6}"/>
    </a:ext>
  </a:extLst>
</a:theme>
</file>

<file path=ppt/theme/theme9.xml><?xml version="1.0" encoding="utf-8"?>
<a:theme xmlns:a="http://schemas.openxmlformats.org/drawingml/2006/main" name="UA Design Specific">
  <a:themeElements>
    <a:clrScheme name="UA Colors (2023)">
      <a:dk1>
        <a:sysClr val="windowText" lastClr="000000"/>
      </a:dk1>
      <a:lt1>
        <a:sysClr val="window" lastClr="FFFFFF"/>
      </a:lt1>
      <a:dk2>
        <a:srgbClr val="000000"/>
      </a:dk2>
      <a:lt2>
        <a:srgbClr val="FFFFFF"/>
      </a:lt2>
      <a:accent1>
        <a:srgbClr val="009BA7"/>
      </a:accent1>
      <a:accent2>
        <a:srgbClr val="D8CFA9"/>
      </a:accent2>
      <a:accent3>
        <a:srgbClr val="D84465"/>
      </a:accent3>
      <a:accent4>
        <a:srgbClr val="006EB6"/>
      </a:accent4>
      <a:accent5>
        <a:srgbClr val="00A95C"/>
      </a:accent5>
      <a:accent6>
        <a:srgbClr val="EE7F4B"/>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A Design PPP Faculty of Law 2023" id="{8856B677-3BCD-4908-8100-14419E7718D9}" vid="{B96AB658-B184-4D17-B8F2-7D5A1A8919D5}"/>
    </a:ext>
  </a:extLst>
</a:theme>
</file>

<file path=docProps/app.xml><?xml version="1.0" encoding="utf-8"?>
<Properties xmlns="http://schemas.openxmlformats.org/officeDocument/2006/extended-properties" xmlns:vt="http://schemas.openxmlformats.org/officeDocument/2006/docPropsVTypes">
  <Template>UA Design PPP Faculty of Law 2023</Template>
  <TotalTime>4150</TotalTime>
  <Words>1258</Words>
  <Application>Microsoft Office PowerPoint</Application>
  <PresentationFormat>On-screen Show (16:9)</PresentationFormat>
  <Paragraphs>119</Paragraphs>
  <Slides>10</Slides>
  <Notes>10</Notes>
  <HiddenSlides>0</HiddenSlides>
  <MMClips>0</MMClips>
  <ScaleCrop>false</ScaleCrop>
  <HeadingPairs>
    <vt:vector size="6" baseType="variant">
      <vt:variant>
        <vt:lpstr>Fonts Used</vt:lpstr>
      </vt:variant>
      <vt:variant>
        <vt:i4>5</vt:i4>
      </vt:variant>
      <vt:variant>
        <vt:lpstr>Theme</vt:lpstr>
      </vt:variant>
      <vt:variant>
        <vt:i4>9</vt:i4>
      </vt:variant>
      <vt:variant>
        <vt:lpstr>Slide Titles</vt:lpstr>
      </vt:variant>
      <vt:variant>
        <vt:i4>10</vt:i4>
      </vt:variant>
    </vt:vector>
  </HeadingPairs>
  <TitlesOfParts>
    <vt:vector size="24" baseType="lpstr">
      <vt:lpstr>Arial</vt:lpstr>
      <vt:lpstr>Calibri</vt:lpstr>
      <vt:lpstr>Helvetica</vt:lpstr>
      <vt:lpstr>Segoe UI</vt:lpstr>
      <vt:lpstr>Times New Roman</vt:lpstr>
      <vt:lpstr>UA Content (White)</vt:lpstr>
      <vt:lpstr>UA Content (Pink)</vt:lpstr>
      <vt:lpstr>UA Content (Pink) (Pattern)</vt:lpstr>
      <vt:lpstr>UA Content (Red)</vt:lpstr>
      <vt:lpstr>UA Content (Red) (Pattern)</vt:lpstr>
      <vt:lpstr>UA Content (Burgundy)</vt:lpstr>
      <vt:lpstr>UA Content (White) (Pattern)</vt:lpstr>
      <vt:lpstr>UA Content (Burgundy) (Pattern)</vt:lpstr>
      <vt:lpstr>UA Design Specific</vt:lpstr>
      <vt:lpstr>Reassessing parliamentary immunity  in the  European and Caribbean parts of  the Kingdom of the Netherlands:   Does size matter? </vt:lpstr>
      <vt:lpstr>Parliamentary immunity</vt:lpstr>
      <vt:lpstr>Central question</vt:lpstr>
      <vt:lpstr>Legal provisions on parliamentary immunity in the Kingdom</vt:lpstr>
      <vt:lpstr>Parliamentary immunity:  constitutional  level</vt:lpstr>
      <vt:lpstr>Recent cases &amp;  events</vt:lpstr>
      <vt:lpstr>Parliamentary immunity:   decentral level NL</vt:lpstr>
      <vt:lpstr>Parliamentary immunity:   Kingdom level</vt:lpstr>
      <vt:lpstr>ECHR</vt:lpstr>
      <vt:lpstr>B.J. (Brechtje) Huiskes (LL.M., LL.M.)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Brechtje Huiskes</dc:creator>
  <cp:lastModifiedBy>Brechtje Huiskes</cp:lastModifiedBy>
  <cp:revision>4</cp:revision>
  <dcterms:created xsi:type="dcterms:W3CDTF">2024-07-07T14:44:28Z</dcterms:created>
  <dcterms:modified xsi:type="dcterms:W3CDTF">2024-07-10T11:54:41Z</dcterms:modified>
</cp:coreProperties>
</file>