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4.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5.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6.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theme/theme7.xml" ContentType="application/vnd.openxmlformats-officedocument.theme+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8.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 id="2147483784" r:id="rId2"/>
    <p:sldMasterId id="2147483955" r:id="rId3"/>
    <p:sldMasterId id="2147483809" r:id="rId4"/>
    <p:sldMasterId id="2147483981" r:id="rId5"/>
    <p:sldMasterId id="2147483834" r:id="rId6"/>
    <p:sldMasterId id="2147483859" r:id="rId7"/>
    <p:sldMasterId id="2147483924" r:id="rId8"/>
    <p:sldMasterId id="2147483728" r:id="rId9"/>
  </p:sldMasterIdLst>
  <p:notesMasterIdLst>
    <p:notesMasterId r:id="rId27"/>
  </p:notesMasterIdLst>
  <p:handoutMasterIdLst>
    <p:handoutMasterId r:id="rId28"/>
  </p:handoutMasterIdLst>
  <p:sldIdLst>
    <p:sldId id="286" r:id="rId10"/>
    <p:sldId id="314" r:id="rId11"/>
    <p:sldId id="313" r:id="rId12"/>
    <p:sldId id="291" r:id="rId13"/>
    <p:sldId id="319" r:id="rId14"/>
    <p:sldId id="322" r:id="rId15"/>
    <p:sldId id="323" r:id="rId16"/>
    <p:sldId id="290" r:id="rId17"/>
    <p:sldId id="318" r:id="rId18"/>
    <p:sldId id="327" r:id="rId19"/>
    <p:sldId id="317" r:id="rId20"/>
    <p:sldId id="324" r:id="rId21"/>
    <p:sldId id="325" r:id="rId22"/>
    <p:sldId id="316" r:id="rId23"/>
    <p:sldId id="326" r:id="rId24"/>
    <p:sldId id="315" r:id="rId25"/>
    <p:sldId id="304" r:id="rId2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Main Presentation" id="{F51DD5A1-C41C-46FF-802F-B080DF9BD51F}">
          <p14:sldIdLst>
            <p14:sldId id="286"/>
            <p14:sldId id="314"/>
            <p14:sldId id="313"/>
            <p14:sldId id="291"/>
            <p14:sldId id="319"/>
            <p14:sldId id="322"/>
            <p14:sldId id="323"/>
            <p14:sldId id="290"/>
            <p14:sldId id="318"/>
            <p14:sldId id="327"/>
            <p14:sldId id="317"/>
            <p14:sldId id="324"/>
            <p14:sldId id="325"/>
            <p14:sldId id="316"/>
            <p14:sldId id="326"/>
            <p14:sldId id="315"/>
            <p14:sldId id="304"/>
          </p14:sldIdLst>
        </p14:section>
        <p14:section name="UA Designs (Copy to Use!!!!)" id="{FA1797A3-5783-4B3B-9D09-1E04C114A8FE}">
          <p14:sldIdLst/>
        </p14:section>
      </p14:sectionLst>
    </p:ext>
    <p:ext uri="{EFAFB233-063F-42B5-8137-9DF3F51BA10A}">
      <p15:sldGuideLst xmlns:p15="http://schemas.microsoft.com/office/powerpoint/2012/main">
        <p15:guide id="1" orient="horz" pos="1620">
          <p15:clr>
            <a:srgbClr val="A4A3A4"/>
          </p15:clr>
        </p15:guide>
        <p15:guide id="2" pos="5216" userDrawn="1">
          <p15:clr>
            <a:srgbClr val="A4A3A4"/>
          </p15:clr>
        </p15:guide>
        <p15:guide id="3" pos="2980" userDrawn="1">
          <p15:clr>
            <a:srgbClr val="A4A3A4"/>
          </p15:clr>
        </p15:guide>
      </p15:sldGuideLst>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0" roundtripDataSignature="AMtx7mhp1qGbFbRCTmw/6ps7gsUS9LtYC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465"/>
    <a:srgbClr val="821A49"/>
    <a:srgbClr val="FF71A8"/>
    <a:srgbClr val="E36987"/>
    <a:srgbClr val="AC437C"/>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2645" autoAdjust="0"/>
  </p:normalViewPr>
  <p:slideViewPr>
    <p:cSldViewPr snapToGrid="0">
      <p:cViewPr varScale="1">
        <p:scale>
          <a:sx n="80" d="100"/>
          <a:sy n="80" d="100"/>
        </p:scale>
        <p:origin x="1550" y="58"/>
      </p:cViewPr>
      <p:guideLst>
        <p:guide orient="horz" pos="1620"/>
        <p:guide pos="5216"/>
        <p:guide pos="2980"/>
      </p:guideLst>
    </p:cSldViewPr>
  </p:slideViewPr>
  <p:notesTextViewPr>
    <p:cViewPr>
      <p:scale>
        <a:sx n="1" d="1"/>
        <a:sy n="1" d="1"/>
      </p:scale>
      <p:origin x="0" y="0"/>
    </p:cViewPr>
  </p:notesTextViewPr>
  <p:notesViewPr>
    <p:cSldViewPr snapToGrid="0" showGuides="1">
      <p:cViewPr varScale="1">
        <p:scale>
          <a:sx n="67" d="100"/>
          <a:sy n="67" d="100"/>
        </p:scale>
        <p:origin x="2376" y="5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50" Type="http://customschemas.google.com/relationships/presentationmetadata" Target="metadata"/><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216710-8E0A-459D-9B5C-E31955789037}" type="doc">
      <dgm:prSet loTypeId="urn:microsoft.com/office/officeart/2008/layout/AlternatingHexagons" loCatId="list" qsTypeId="urn:microsoft.com/office/officeart/2005/8/quickstyle/simple2" qsCatId="simple" csTypeId="urn:microsoft.com/office/officeart/2005/8/colors/accent3_2" csCatId="accent3" phldr="1"/>
      <dgm:spPr/>
      <dgm:t>
        <a:bodyPr/>
        <a:lstStyle/>
        <a:p>
          <a:endParaRPr lang="en-US"/>
        </a:p>
      </dgm:t>
    </dgm:pt>
    <dgm:pt modelId="{C51DEB80-2532-4EC4-8FEB-931164AA7504}">
      <dgm:prSet custT="1"/>
      <dgm:spPr/>
      <dgm:t>
        <a:bodyPr/>
        <a:lstStyle/>
        <a:p>
          <a:r>
            <a:rPr lang="en-US" sz="1100" dirty="0"/>
            <a:t>Impact Small Scale Democracies?</a:t>
          </a:r>
          <a:endParaRPr lang="en-US" sz="700" dirty="0"/>
        </a:p>
      </dgm:t>
    </dgm:pt>
    <dgm:pt modelId="{CC7278B7-6B99-4D69-8C42-400F7CD16E9C}" type="parTrans" cxnId="{741C3A52-8B97-4D3E-8FBD-1190CE7151C9}">
      <dgm:prSet/>
      <dgm:spPr/>
      <dgm:t>
        <a:bodyPr/>
        <a:lstStyle/>
        <a:p>
          <a:endParaRPr lang="en-US"/>
        </a:p>
      </dgm:t>
    </dgm:pt>
    <dgm:pt modelId="{94C827DF-65AA-4856-BD67-E987EBA3AD1F}" type="sibTrans" cxnId="{741C3A52-8B97-4D3E-8FBD-1190CE7151C9}">
      <dgm:prSet/>
      <dgm:spPr/>
      <dgm:t>
        <a:bodyPr/>
        <a:lstStyle/>
        <a:p>
          <a:endParaRPr lang="en-US"/>
        </a:p>
      </dgm:t>
    </dgm:pt>
    <dgm:pt modelId="{BCA30C25-1881-49F8-837F-ACE8B1D866DC}">
      <dgm:prSet custT="1"/>
      <dgm:spPr/>
      <dgm:t>
        <a:bodyPr/>
        <a:lstStyle/>
        <a:p>
          <a:r>
            <a:rPr lang="en-US" sz="1100" dirty="0"/>
            <a:t>Influence New Media?</a:t>
          </a:r>
        </a:p>
      </dgm:t>
    </dgm:pt>
    <dgm:pt modelId="{0BC7F2CB-C9BB-4991-9E77-F681E1CB9CFF}" type="parTrans" cxnId="{FA5995C5-7747-4E3B-9116-697820FD7779}">
      <dgm:prSet/>
      <dgm:spPr/>
      <dgm:t>
        <a:bodyPr/>
        <a:lstStyle/>
        <a:p>
          <a:endParaRPr lang="en-US"/>
        </a:p>
      </dgm:t>
    </dgm:pt>
    <dgm:pt modelId="{5CDCFB60-B60D-4062-90E9-F09B8B8D6225}" type="sibTrans" cxnId="{FA5995C5-7747-4E3B-9116-697820FD7779}">
      <dgm:prSet/>
      <dgm:spPr/>
      <dgm:t>
        <a:bodyPr/>
        <a:lstStyle/>
        <a:p>
          <a:endParaRPr lang="en-US"/>
        </a:p>
      </dgm:t>
    </dgm:pt>
    <dgm:pt modelId="{611BBA97-473B-4658-B097-1A9DB8CDA887}">
      <dgm:prSet custT="1"/>
      <dgm:spPr/>
      <dgm:t>
        <a:bodyPr/>
        <a:lstStyle/>
        <a:p>
          <a:r>
            <a:rPr lang="en-US" sz="1100" dirty="0"/>
            <a:t>Trust in political institutions</a:t>
          </a:r>
          <a:r>
            <a:rPr lang="en-US" sz="800" dirty="0"/>
            <a:t>?</a:t>
          </a:r>
        </a:p>
      </dgm:t>
    </dgm:pt>
    <dgm:pt modelId="{9DEC3E2F-B50D-4C07-8AE3-89D1BCFEFCD0}" type="parTrans" cxnId="{4A1C0082-D7D9-4238-A8E1-D1F945379D41}">
      <dgm:prSet/>
      <dgm:spPr/>
      <dgm:t>
        <a:bodyPr/>
        <a:lstStyle/>
        <a:p>
          <a:endParaRPr lang="en-US"/>
        </a:p>
      </dgm:t>
    </dgm:pt>
    <dgm:pt modelId="{5A5B4375-418A-486C-B45F-5239D8AB8A24}" type="sibTrans" cxnId="{4A1C0082-D7D9-4238-A8E1-D1F945379D41}">
      <dgm:prSet/>
      <dgm:spPr/>
      <dgm:t>
        <a:bodyPr/>
        <a:lstStyle/>
        <a:p>
          <a:endParaRPr lang="en-US"/>
        </a:p>
      </dgm:t>
    </dgm:pt>
    <dgm:pt modelId="{46A6E2B1-718A-45A9-B4A5-165BFB6BEF66}">
      <dgm:prSet custT="1"/>
      <dgm:spPr/>
      <dgm:t>
        <a:bodyPr/>
        <a:lstStyle/>
        <a:p>
          <a:r>
            <a:rPr lang="en-US" sz="1100" dirty="0"/>
            <a:t>Change societal sensibilities? </a:t>
          </a:r>
        </a:p>
      </dgm:t>
    </dgm:pt>
    <dgm:pt modelId="{D5BF38BF-A967-4544-8A3C-3461FD88EC33}" type="parTrans" cxnId="{818AB114-75A6-48ED-AD21-481D496A3F8F}">
      <dgm:prSet/>
      <dgm:spPr/>
      <dgm:t>
        <a:bodyPr/>
        <a:lstStyle/>
        <a:p>
          <a:endParaRPr lang="en-US"/>
        </a:p>
      </dgm:t>
    </dgm:pt>
    <dgm:pt modelId="{768C3B80-6727-4312-8708-15C27F2791C9}" type="sibTrans" cxnId="{818AB114-75A6-48ED-AD21-481D496A3F8F}">
      <dgm:prSet/>
      <dgm:spPr/>
      <dgm:t>
        <a:bodyPr/>
        <a:lstStyle/>
        <a:p>
          <a:endParaRPr lang="en-US"/>
        </a:p>
      </dgm:t>
    </dgm:pt>
    <dgm:pt modelId="{F2AEA6EB-95FE-4BE8-B12A-F2D194253270}" type="pres">
      <dgm:prSet presAssocID="{1E216710-8E0A-459D-9B5C-E31955789037}" presName="Name0" presStyleCnt="0">
        <dgm:presLayoutVars>
          <dgm:chMax/>
          <dgm:chPref/>
          <dgm:dir/>
          <dgm:animLvl val="lvl"/>
        </dgm:presLayoutVars>
      </dgm:prSet>
      <dgm:spPr/>
    </dgm:pt>
    <dgm:pt modelId="{4428D956-037C-4309-9D9F-C36F070A559A}" type="pres">
      <dgm:prSet presAssocID="{C51DEB80-2532-4EC4-8FEB-931164AA7504}" presName="composite" presStyleCnt="0"/>
      <dgm:spPr/>
    </dgm:pt>
    <dgm:pt modelId="{044DE888-BB68-4194-A5A7-C6D4EB1514A7}" type="pres">
      <dgm:prSet presAssocID="{C51DEB80-2532-4EC4-8FEB-931164AA7504}" presName="Parent1" presStyleLbl="node1" presStyleIdx="0" presStyleCnt="8">
        <dgm:presLayoutVars>
          <dgm:chMax val="1"/>
          <dgm:chPref val="1"/>
          <dgm:bulletEnabled val="1"/>
        </dgm:presLayoutVars>
      </dgm:prSet>
      <dgm:spPr/>
    </dgm:pt>
    <dgm:pt modelId="{DE1AA9D0-AD54-402C-A046-C4C44DF60AAC}" type="pres">
      <dgm:prSet presAssocID="{C51DEB80-2532-4EC4-8FEB-931164AA7504}" presName="Childtext1" presStyleLbl="revTx" presStyleIdx="0" presStyleCnt="4">
        <dgm:presLayoutVars>
          <dgm:chMax val="0"/>
          <dgm:chPref val="0"/>
          <dgm:bulletEnabled val="1"/>
        </dgm:presLayoutVars>
      </dgm:prSet>
      <dgm:spPr/>
    </dgm:pt>
    <dgm:pt modelId="{67141C3B-51D7-4920-AB81-22168827BC17}" type="pres">
      <dgm:prSet presAssocID="{C51DEB80-2532-4EC4-8FEB-931164AA7504}" presName="BalanceSpacing" presStyleCnt="0"/>
      <dgm:spPr/>
    </dgm:pt>
    <dgm:pt modelId="{2EE09683-C8B3-4156-9DA6-4EE9E60BB064}" type="pres">
      <dgm:prSet presAssocID="{C51DEB80-2532-4EC4-8FEB-931164AA7504}" presName="BalanceSpacing1" presStyleCnt="0"/>
      <dgm:spPr/>
    </dgm:pt>
    <dgm:pt modelId="{30AB8DD9-4EF9-421E-AB57-AAF315FF375D}" type="pres">
      <dgm:prSet presAssocID="{94C827DF-65AA-4856-BD67-E987EBA3AD1F}" presName="Accent1Text" presStyleLbl="node1" presStyleIdx="1" presStyleCnt="8" custLinFactNeighborY="0"/>
      <dgm:spPr/>
    </dgm:pt>
    <dgm:pt modelId="{6FAD6992-18D8-4A85-8BCF-6BFF54E796C8}" type="pres">
      <dgm:prSet presAssocID="{94C827DF-65AA-4856-BD67-E987EBA3AD1F}" presName="spaceBetweenRectangles" presStyleCnt="0"/>
      <dgm:spPr/>
    </dgm:pt>
    <dgm:pt modelId="{8FFC22CD-48D5-4915-84B8-0D3548F84FFD}" type="pres">
      <dgm:prSet presAssocID="{BCA30C25-1881-49F8-837F-ACE8B1D866DC}" presName="composite" presStyleCnt="0"/>
      <dgm:spPr/>
    </dgm:pt>
    <dgm:pt modelId="{A9F1BB67-3E91-41B7-9536-60105A535164}" type="pres">
      <dgm:prSet presAssocID="{BCA30C25-1881-49F8-837F-ACE8B1D866DC}" presName="Parent1" presStyleLbl="node1" presStyleIdx="2" presStyleCnt="8" custLinFactNeighborY="0">
        <dgm:presLayoutVars>
          <dgm:chMax val="1"/>
          <dgm:chPref val="1"/>
          <dgm:bulletEnabled val="1"/>
        </dgm:presLayoutVars>
      </dgm:prSet>
      <dgm:spPr/>
    </dgm:pt>
    <dgm:pt modelId="{3A3DF23B-633B-4E36-8B1E-8A7D6A419484}" type="pres">
      <dgm:prSet presAssocID="{BCA30C25-1881-49F8-837F-ACE8B1D866DC}" presName="Childtext1" presStyleLbl="revTx" presStyleIdx="1" presStyleCnt="4">
        <dgm:presLayoutVars>
          <dgm:chMax val="0"/>
          <dgm:chPref val="0"/>
          <dgm:bulletEnabled val="1"/>
        </dgm:presLayoutVars>
      </dgm:prSet>
      <dgm:spPr/>
    </dgm:pt>
    <dgm:pt modelId="{9CCE56CC-AD57-4435-B4F1-8139AE93E2ED}" type="pres">
      <dgm:prSet presAssocID="{BCA30C25-1881-49F8-837F-ACE8B1D866DC}" presName="BalanceSpacing" presStyleCnt="0"/>
      <dgm:spPr/>
    </dgm:pt>
    <dgm:pt modelId="{DE1A3236-B1EE-4292-B29F-B17A0044BFB3}" type="pres">
      <dgm:prSet presAssocID="{BCA30C25-1881-49F8-837F-ACE8B1D866DC}" presName="BalanceSpacing1" presStyleCnt="0"/>
      <dgm:spPr/>
    </dgm:pt>
    <dgm:pt modelId="{6CDB96FE-569C-43C0-981F-A97C9F29D19C}" type="pres">
      <dgm:prSet presAssocID="{5CDCFB60-B60D-4062-90E9-F09B8B8D6225}" presName="Accent1Text" presStyleLbl="node1" presStyleIdx="3" presStyleCnt="8" custLinFactNeighborX="-297" custLinFactNeighborY="0"/>
      <dgm:spPr/>
    </dgm:pt>
    <dgm:pt modelId="{2E74A0A1-83FD-423A-9B55-8B828EE469B8}" type="pres">
      <dgm:prSet presAssocID="{5CDCFB60-B60D-4062-90E9-F09B8B8D6225}" presName="spaceBetweenRectangles" presStyleCnt="0"/>
      <dgm:spPr/>
    </dgm:pt>
    <dgm:pt modelId="{CB599B3F-1E2B-4E21-A2DC-6BDD4A5EB00F}" type="pres">
      <dgm:prSet presAssocID="{611BBA97-473B-4658-B097-1A9DB8CDA887}" presName="composite" presStyleCnt="0"/>
      <dgm:spPr/>
    </dgm:pt>
    <dgm:pt modelId="{B69E03A2-F146-4989-9307-DF209F08A3AA}" type="pres">
      <dgm:prSet presAssocID="{611BBA97-473B-4658-B097-1A9DB8CDA887}" presName="Parent1" presStyleLbl="node1" presStyleIdx="4" presStyleCnt="8">
        <dgm:presLayoutVars>
          <dgm:chMax val="1"/>
          <dgm:chPref val="1"/>
          <dgm:bulletEnabled val="1"/>
        </dgm:presLayoutVars>
      </dgm:prSet>
      <dgm:spPr/>
    </dgm:pt>
    <dgm:pt modelId="{D7114B48-58DA-4B8A-A713-CF5252EE7F6A}" type="pres">
      <dgm:prSet presAssocID="{611BBA97-473B-4658-B097-1A9DB8CDA887}" presName="Childtext1" presStyleLbl="revTx" presStyleIdx="2" presStyleCnt="4">
        <dgm:presLayoutVars>
          <dgm:chMax val="0"/>
          <dgm:chPref val="0"/>
          <dgm:bulletEnabled val="1"/>
        </dgm:presLayoutVars>
      </dgm:prSet>
      <dgm:spPr/>
    </dgm:pt>
    <dgm:pt modelId="{81BCAECA-F151-481C-8400-4FAC2F4BA61E}" type="pres">
      <dgm:prSet presAssocID="{611BBA97-473B-4658-B097-1A9DB8CDA887}" presName="BalanceSpacing" presStyleCnt="0"/>
      <dgm:spPr/>
    </dgm:pt>
    <dgm:pt modelId="{9FB2C0D5-8B75-4AD0-9109-C0B7C0829D75}" type="pres">
      <dgm:prSet presAssocID="{611BBA97-473B-4658-B097-1A9DB8CDA887}" presName="BalanceSpacing1" presStyleCnt="0"/>
      <dgm:spPr/>
    </dgm:pt>
    <dgm:pt modelId="{733DD028-68EC-4532-856C-4A2A5061F706}" type="pres">
      <dgm:prSet presAssocID="{5A5B4375-418A-486C-B45F-5239D8AB8A24}" presName="Accent1Text" presStyleLbl="node1" presStyleIdx="5" presStyleCnt="8"/>
      <dgm:spPr/>
    </dgm:pt>
    <dgm:pt modelId="{00AB0803-936B-4500-AE82-1FC50E5AEFA4}" type="pres">
      <dgm:prSet presAssocID="{5A5B4375-418A-486C-B45F-5239D8AB8A24}" presName="spaceBetweenRectangles" presStyleCnt="0"/>
      <dgm:spPr/>
    </dgm:pt>
    <dgm:pt modelId="{829E92A3-B31F-42C4-B6AF-C2C42412E87B}" type="pres">
      <dgm:prSet presAssocID="{46A6E2B1-718A-45A9-B4A5-165BFB6BEF66}" presName="composite" presStyleCnt="0"/>
      <dgm:spPr/>
    </dgm:pt>
    <dgm:pt modelId="{ED880B39-5AD3-48EC-94F3-2270E9A12892}" type="pres">
      <dgm:prSet presAssocID="{46A6E2B1-718A-45A9-B4A5-165BFB6BEF66}" presName="Parent1" presStyleLbl="node1" presStyleIdx="6" presStyleCnt="8" custLinFactNeighborY="0">
        <dgm:presLayoutVars>
          <dgm:chMax val="1"/>
          <dgm:chPref val="1"/>
          <dgm:bulletEnabled val="1"/>
        </dgm:presLayoutVars>
      </dgm:prSet>
      <dgm:spPr/>
    </dgm:pt>
    <dgm:pt modelId="{FA56966A-4A25-4E63-9BE7-36AB98C6C5C4}" type="pres">
      <dgm:prSet presAssocID="{46A6E2B1-718A-45A9-B4A5-165BFB6BEF66}" presName="Childtext1" presStyleLbl="revTx" presStyleIdx="3" presStyleCnt="4">
        <dgm:presLayoutVars>
          <dgm:chMax val="0"/>
          <dgm:chPref val="0"/>
          <dgm:bulletEnabled val="1"/>
        </dgm:presLayoutVars>
      </dgm:prSet>
      <dgm:spPr/>
    </dgm:pt>
    <dgm:pt modelId="{1AEAD419-6E6E-48F6-9CEC-50FDD690A2D9}" type="pres">
      <dgm:prSet presAssocID="{46A6E2B1-718A-45A9-B4A5-165BFB6BEF66}" presName="BalanceSpacing" presStyleCnt="0"/>
      <dgm:spPr/>
    </dgm:pt>
    <dgm:pt modelId="{05DE871A-F213-4852-A189-07E28481451B}" type="pres">
      <dgm:prSet presAssocID="{46A6E2B1-718A-45A9-B4A5-165BFB6BEF66}" presName="BalanceSpacing1" presStyleCnt="0"/>
      <dgm:spPr/>
    </dgm:pt>
    <dgm:pt modelId="{437AFADC-9666-4123-9387-5C9D220C81A5}" type="pres">
      <dgm:prSet presAssocID="{768C3B80-6727-4312-8708-15C27F2791C9}" presName="Accent1Text" presStyleLbl="node1" presStyleIdx="7" presStyleCnt="8"/>
      <dgm:spPr/>
    </dgm:pt>
  </dgm:ptLst>
  <dgm:cxnLst>
    <dgm:cxn modelId="{818AB114-75A6-48ED-AD21-481D496A3F8F}" srcId="{1E216710-8E0A-459D-9B5C-E31955789037}" destId="{46A6E2B1-718A-45A9-B4A5-165BFB6BEF66}" srcOrd="3" destOrd="0" parTransId="{D5BF38BF-A967-4544-8A3C-3461FD88EC33}" sibTransId="{768C3B80-6727-4312-8708-15C27F2791C9}"/>
    <dgm:cxn modelId="{2212BF28-19C2-47FA-874C-DD5F402C2F85}" type="presOf" srcId="{1E216710-8E0A-459D-9B5C-E31955789037}" destId="{F2AEA6EB-95FE-4BE8-B12A-F2D194253270}" srcOrd="0" destOrd="0" presId="urn:microsoft.com/office/officeart/2008/layout/AlternatingHexagons"/>
    <dgm:cxn modelId="{B7183068-977D-445F-8C29-A9A998BE4158}" type="presOf" srcId="{5CDCFB60-B60D-4062-90E9-F09B8B8D6225}" destId="{6CDB96FE-569C-43C0-981F-A97C9F29D19C}" srcOrd="0" destOrd="0" presId="urn:microsoft.com/office/officeart/2008/layout/AlternatingHexagons"/>
    <dgm:cxn modelId="{741C3A52-8B97-4D3E-8FBD-1190CE7151C9}" srcId="{1E216710-8E0A-459D-9B5C-E31955789037}" destId="{C51DEB80-2532-4EC4-8FEB-931164AA7504}" srcOrd="0" destOrd="0" parTransId="{CC7278B7-6B99-4D69-8C42-400F7CD16E9C}" sibTransId="{94C827DF-65AA-4856-BD67-E987EBA3AD1F}"/>
    <dgm:cxn modelId="{DD7CAC7B-8A84-4D1A-8240-B2E2A6BCBDD3}" type="presOf" srcId="{611BBA97-473B-4658-B097-1A9DB8CDA887}" destId="{B69E03A2-F146-4989-9307-DF209F08A3AA}" srcOrd="0" destOrd="0" presId="urn:microsoft.com/office/officeart/2008/layout/AlternatingHexagons"/>
    <dgm:cxn modelId="{0184FA81-0894-465F-91F1-196F91F43E95}" type="presOf" srcId="{BCA30C25-1881-49F8-837F-ACE8B1D866DC}" destId="{A9F1BB67-3E91-41B7-9536-60105A535164}" srcOrd="0" destOrd="0" presId="urn:microsoft.com/office/officeart/2008/layout/AlternatingHexagons"/>
    <dgm:cxn modelId="{4A1C0082-D7D9-4238-A8E1-D1F945379D41}" srcId="{1E216710-8E0A-459D-9B5C-E31955789037}" destId="{611BBA97-473B-4658-B097-1A9DB8CDA887}" srcOrd="2" destOrd="0" parTransId="{9DEC3E2F-B50D-4C07-8AE3-89D1BCFEFCD0}" sibTransId="{5A5B4375-418A-486C-B45F-5239D8AB8A24}"/>
    <dgm:cxn modelId="{72070196-E3D8-487E-BE66-1809A63CC207}" type="presOf" srcId="{46A6E2B1-718A-45A9-B4A5-165BFB6BEF66}" destId="{ED880B39-5AD3-48EC-94F3-2270E9A12892}" srcOrd="0" destOrd="0" presId="urn:microsoft.com/office/officeart/2008/layout/AlternatingHexagons"/>
    <dgm:cxn modelId="{CF274497-B578-4FF1-B6FC-40BE9C6603DA}" type="presOf" srcId="{C51DEB80-2532-4EC4-8FEB-931164AA7504}" destId="{044DE888-BB68-4194-A5A7-C6D4EB1514A7}" srcOrd="0" destOrd="0" presId="urn:microsoft.com/office/officeart/2008/layout/AlternatingHexagons"/>
    <dgm:cxn modelId="{FA5995C5-7747-4E3B-9116-697820FD7779}" srcId="{1E216710-8E0A-459D-9B5C-E31955789037}" destId="{BCA30C25-1881-49F8-837F-ACE8B1D866DC}" srcOrd="1" destOrd="0" parTransId="{0BC7F2CB-C9BB-4991-9E77-F681E1CB9CFF}" sibTransId="{5CDCFB60-B60D-4062-90E9-F09B8B8D6225}"/>
    <dgm:cxn modelId="{9E9E87CD-633A-426F-BA1B-7FC7745280DF}" type="presOf" srcId="{768C3B80-6727-4312-8708-15C27F2791C9}" destId="{437AFADC-9666-4123-9387-5C9D220C81A5}" srcOrd="0" destOrd="0" presId="urn:microsoft.com/office/officeart/2008/layout/AlternatingHexagons"/>
    <dgm:cxn modelId="{35C67BE2-2BA6-4B71-A5CA-44297F467797}" type="presOf" srcId="{5A5B4375-418A-486C-B45F-5239D8AB8A24}" destId="{733DD028-68EC-4532-856C-4A2A5061F706}" srcOrd="0" destOrd="0" presId="urn:microsoft.com/office/officeart/2008/layout/AlternatingHexagons"/>
    <dgm:cxn modelId="{48B3F5F3-2F9A-4601-A8FD-312ED4BFF7D5}" type="presOf" srcId="{94C827DF-65AA-4856-BD67-E987EBA3AD1F}" destId="{30AB8DD9-4EF9-421E-AB57-AAF315FF375D}" srcOrd="0" destOrd="0" presId="urn:microsoft.com/office/officeart/2008/layout/AlternatingHexagons"/>
    <dgm:cxn modelId="{22D82B59-5F5A-430A-92DE-424571FA685F}" type="presParOf" srcId="{F2AEA6EB-95FE-4BE8-B12A-F2D194253270}" destId="{4428D956-037C-4309-9D9F-C36F070A559A}" srcOrd="0" destOrd="0" presId="urn:microsoft.com/office/officeart/2008/layout/AlternatingHexagons"/>
    <dgm:cxn modelId="{542FD62D-B47F-4C61-8FC6-E68AA969A14D}" type="presParOf" srcId="{4428D956-037C-4309-9D9F-C36F070A559A}" destId="{044DE888-BB68-4194-A5A7-C6D4EB1514A7}" srcOrd="0" destOrd="0" presId="urn:microsoft.com/office/officeart/2008/layout/AlternatingHexagons"/>
    <dgm:cxn modelId="{80334403-00BC-4FD3-9B3B-0B6C09D35BE8}" type="presParOf" srcId="{4428D956-037C-4309-9D9F-C36F070A559A}" destId="{DE1AA9D0-AD54-402C-A046-C4C44DF60AAC}" srcOrd="1" destOrd="0" presId="urn:microsoft.com/office/officeart/2008/layout/AlternatingHexagons"/>
    <dgm:cxn modelId="{6C881928-889E-4EB5-95B6-8F75822DB2E9}" type="presParOf" srcId="{4428D956-037C-4309-9D9F-C36F070A559A}" destId="{67141C3B-51D7-4920-AB81-22168827BC17}" srcOrd="2" destOrd="0" presId="urn:microsoft.com/office/officeart/2008/layout/AlternatingHexagons"/>
    <dgm:cxn modelId="{3C32B8B7-8995-4601-973D-046200A6823B}" type="presParOf" srcId="{4428D956-037C-4309-9D9F-C36F070A559A}" destId="{2EE09683-C8B3-4156-9DA6-4EE9E60BB064}" srcOrd="3" destOrd="0" presId="urn:microsoft.com/office/officeart/2008/layout/AlternatingHexagons"/>
    <dgm:cxn modelId="{FEC7EEE1-6939-4071-95BF-6D22A7214CB1}" type="presParOf" srcId="{4428D956-037C-4309-9D9F-C36F070A559A}" destId="{30AB8DD9-4EF9-421E-AB57-AAF315FF375D}" srcOrd="4" destOrd="0" presId="urn:microsoft.com/office/officeart/2008/layout/AlternatingHexagons"/>
    <dgm:cxn modelId="{9E521163-68B0-4B4C-A971-269D1DF07085}" type="presParOf" srcId="{F2AEA6EB-95FE-4BE8-B12A-F2D194253270}" destId="{6FAD6992-18D8-4A85-8BCF-6BFF54E796C8}" srcOrd="1" destOrd="0" presId="urn:microsoft.com/office/officeart/2008/layout/AlternatingHexagons"/>
    <dgm:cxn modelId="{5976F00E-EC3B-4227-94A3-ADB87661622C}" type="presParOf" srcId="{F2AEA6EB-95FE-4BE8-B12A-F2D194253270}" destId="{8FFC22CD-48D5-4915-84B8-0D3548F84FFD}" srcOrd="2" destOrd="0" presId="urn:microsoft.com/office/officeart/2008/layout/AlternatingHexagons"/>
    <dgm:cxn modelId="{73AFFDFA-E50F-4110-A62F-3C0958D52AA6}" type="presParOf" srcId="{8FFC22CD-48D5-4915-84B8-0D3548F84FFD}" destId="{A9F1BB67-3E91-41B7-9536-60105A535164}" srcOrd="0" destOrd="0" presId="urn:microsoft.com/office/officeart/2008/layout/AlternatingHexagons"/>
    <dgm:cxn modelId="{A2AF25EC-67CB-4FC5-B7A3-019DD3BDA5FD}" type="presParOf" srcId="{8FFC22CD-48D5-4915-84B8-0D3548F84FFD}" destId="{3A3DF23B-633B-4E36-8B1E-8A7D6A419484}" srcOrd="1" destOrd="0" presId="urn:microsoft.com/office/officeart/2008/layout/AlternatingHexagons"/>
    <dgm:cxn modelId="{28180034-8DE0-4ED0-98EB-C69460483E10}" type="presParOf" srcId="{8FFC22CD-48D5-4915-84B8-0D3548F84FFD}" destId="{9CCE56CC-AD57-4435-B4F1-8139AE93E2ED}" srcOrd="2" destOrd="0" presId="urn:microsoft.com/office/officeart/2008/layout/AlternatingHexagons"/>
    <dgm:cxn modelId="{D4EA115A-DAE6-4A93-BD19-DA83723F0DF1}" type="presParOf" srcId="{8FFC22CD-48D5-4915-84B8-0D3548F84FFD}" destId="{DE1A3236-B1EE-4292-B29F-B17A0044BFB3}" srcOrd="3" destOrd="0" presId="urn:microsoft.com/office/officeart/2008/layout/AlternatingHexagons"/>
    <dgm:cxn modelId="{209B6064-08CD-484A-BBF2-676B3AB01AEC}" type="presParOf" srcId="{8FFC22CD-48D5-4915-84B8-0D3548F84FFD}" destId="{6CDB96FE-569C-43C0-981F-A97C9F29D19C}" srcOrd="4" destOrd="0" presId="urn:microsoft.com/office/officeart/2008/layout/AlternatingHexagons"/>
    <dgm:cxn modelId="{D465F68A-6BB8-44AD-A5E1-207D027A7A87}" type="presParOf" srcId="{F2AEA6EB-95FE-4BE8-B12A-F2D194253270}" destId="{2E74A0A1-83FD-423A-9B55-8B828EE469B8}" srcOrd="3" destOrd="0" presId="urn:microsoft.com/office/officeart/2008/layout/AlternatingHexagons"/>
    <dgm:cxn modelId="{963C97B7-171F-4075-AD62-0963F96FCC97}" type="presParOf" srcId="{F2AEA6EB-95FE-4BE8-B12A-F2D194253270}" destId="{CB599B3F-1E2B-4E21-A2DC-6BDD4A5EB00F}" srcOrd="4" destOrd="0" presId="urn:microsoft.com/office/officeart/2008/layout/AlternatingHexagons"/>
    <dgm:cxn modelId="{D77172A2-D51C-4001-8DD5-D3A3AA583F0B}" type="presParOf" srcId="{CB599B3F-1E2B-4E21-A2DC-6BDD4A5EB00F}" destId="{B69E03A2-F146-4989-9307-DF209F08A3AA}" srcOrd="0" destOrd="0" presId="urn:microsoft.com/office/officeart/2008/layout/AlternatingHexagons"/>
    <dgm:cxn modelId="{C18BEB21-1FEC-469D-983A-6B288F038979}" type="presParOf" srcId="{CB599B3F-1E2B-4E21-A2DC-6BDD4A5EB00F}" destId="{D7114B48-58DA-4B8A-A713-CF5252EE7F6A}" srcOrd="1" destOrd="0" presId="urn:microsoft.com/office/officeart/2008/layout/AlternatingHexagons"/>
    <dgm:cxn modelId="{E547DD4C-B11D-4622-94E6-37BD99BC23F0}" type="presParOf" srcId="{CB599B3F-1E2B-4E21-A2DC-6BDD4A5EB00F}" destId="{81BCAECA-F151-481C-8400-4FAC2F4BA61E}" srcOrd="2" destOrd="0" presId="urn:microsoft.com/office/officeart/2008/layout/AlternatingHexagons"/>
    <dgm:cxn modelId="{051EF852-13A0-443B-B807-8B5B9F45290E}" type="presParOf" srcId="{CB599B3F-1E2B-4E21-A2DC-6BDD4A5EB00F}" destId="{9FB2C0D5-8B75-4AD0-9109-C0B7C0829D75}" srcOrd="3" destOrd="0" presId="urn:microsoft.com/office/officeart/2008/layout/AlternatingHexagons"/>
    <dgm:cxn modelId="{32C1CD37-6A70-4A0A-B7CA-44FDE6727B34}" type="presParOf" srcId="{CB599B3F-1E2B-4E21-A2DC-6BDD4A5EB00F}" destId="{733DD028-68EC-4532-856C-4A2A5061F706}" srcOrd="4" destOrd="0" presId="urn:microsoft.com/office/officeart/2008/layout/AlternatingHexagons"/>
    <dgm:cxn modelId="{305FC201-2CC3-4BD0-BDA3-131A3EC5D70E}" type="presParOf" srcId="{F2AEA6EB-95FE-4BE8-B12A-F2D194253270}" destId="{00AB0803-936B-4500-AE82-1FC50E5AEFA4}" srcOrd="5" destOrd="0" presId="urn:microsoft.com/office/officeart/2008/layout/AlternatingHexagons"/>
    <dgm:cxn modelId="{4E169DDE-A448-4BAA-ABE2-7FAF59CD0362}" type="presParOf" srcId="{F2AEA6EB-95FE-4BE8-B12A-F2D194253270}" destId="{829E92A3-B31F-42C4-B6AF-C2C42412E87B}" srcOrd="6" destOrd="0" presId="urn:microsoft.com/office/officeart/2008/layout/AlternatingHexagons"/>
    <dgm:cxn modelId="{F1D7D4BF-E162-4BAB-BA0E-0595D98BF69F}" type="presParOf" srcId="{829E92A3-B31F-42C4-B6AF-C2C42412E87B}" destId="{ED880B39-5AD3-48EC-94F3-2270E9A12892}" srcOrd="0" destOrd="0" presId="urn:microsoft.com/office/officeart/2008/layout/AlternatingHexagons"/>
    <dgm:cxn modelId="{277D3A66-2A13-4991-A222-04594FC11854}" type="presParOf" srcId="{829E92A3-B31F-42C4-B6AF-C2C42412E87B}" destId="{FA56966A-4A25-4E63-9BE7-36AB98C6C5C4}" srcOrd="1" destOrd="0" presId="urn:microsoft.com/office/officeart/2008/layout/AlternatingHexagons"/>
    <dgm:cxn modelId="{3D2E2BF1-8D68-4ABF-AEE9-97B9C76CCDE9}" type="presParOf" srcId="{829E92A3-B31F-42C4-B6AF-C2C42412E87B}" destId="{1AEAD419-6E6E-48F6-9CEC-50FDD690A2D9}" srcOrd="2" destOrd="0" presId="urn:microsoft.com/office/officeart/2008/layout/AlternatingHexagons"/>
    <dgm:cxn modelId="{807D53FB-FA5D-4603-8A12-6A336E137E3F}" type="presParOf" srcId="{829E92A3-B31F-42C4-B6AF-C2C42412E87B}" destId="{05DE871A-F213-4852-A189-07E28481451B}" srcOrd="3" destOrd="0" presId="urn:microsoft.com/office/officeart/2008/layout/AlternatingHexagons"/>
    <dgm:cxn modelId="{CE8C358B-4988-4174-B88F-E3ADBA60E523}" type="presParOf" srcId="{829E92A3-B31F-42C4-B6AF-C2C42412E87B}" destId="{437AFADC-9666-4123-9387-5C9D220C81A5}"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4DE888-BB68-4194-A5A7-C6D4EB1514A7}">
      <dsp:nvSpPr>
        <dsp:cNvPr id="0" name=""/>
        <dsp:cNvSpPr/>
      </dsp:nvSpPr>
      <dsp:spPr>
        <a:xfrm rot="5400000">
          <a:off x="1976363" y="73694"/>
          <a:ext cx="1116210" cy="971103"/>
        </a:xfrm>
        <a:prstGeom prst="hexagon">
          <a:avLst>
            <a:gd name="adj" fmla="val 25000"/>
            <a:gd name="vf" fmla="val 11547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Impact Small Scale Democracies?</a:t>
          </a:r>
          <a:endParaRPr lang="en-US" sz="700" kern="1200" dirty="0"/>
        </a:p>
      </dsp:txBody>
      <dsp:txXfrm rot="-5400000">
        <a:off x="2200246" y="175084"/>
        <a:ext cx="668443" cy="768324"/>
      </dsp:txXfrm>
    </dsp:sp>
    <dsp:sp modelId="{DE1AA9D0-AD54-402C-A046-C4C44DF60AAC}">
      <dsp:nvSpPr>
        <dsp:cNvPr id="0" name=""/>
        <dsp:cNvSpPr/>
      </dsp:nvSpPr>
      <dsp:spPr>
        <a:xfrm>
          <a:off x="3049488" y="224382"/>
          <a:ext cx="1245691" cy="669726"/>
        </a:xfrm>
        <a:prstGeom prst="rect">
          <a:avLst/>
        </a:prstGeom>
        <a:noFill/>
        <a:ln>
          <a:noFill/>
        </a:ln>
        <a:effectLst/>
      </dsp:spPr>
      <dsp:style>
        <a:lnRef idx="0">
          <a:scrgbClr r="0" g="0" b="0"/>
        </a:lnRef>
        <a:fillRef idx="0">
          <a:scrgbClr r="0" g="0" b="0"/>
        </a:fillRef>
        <a:effectRef idx="0">
          <a:scrgbClr r="0" g="0" b="0"/>
        </a:effectRef>
        <a:fontRef idx="minor"/>
      </dsp:style>
    </dsp:sp>
    <dsp:sp modelId="{30AB8DD9-4EF9-421E-AB57-AAF315FF375D}">
      <dsp:nvSpPr>
        <dsp:cNvPr id="0" name=""/>
        <dsp:cNvSpPr/>
      </dsp:nvSpPr>
      <dsp:spPr>
        <a:xfrm rot="5400000">
          <a:off x="927571" y="73694"/>
          <a:ext cx="1116210" cy="971103"/>
        </a:xfrm>
        <a:prstGeom prst="hexagon">
          <a:avLst>
            <a:gd name="adj" fmla="val 25000"/>
            <a:gd name="vf" fmla="val 11547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1151454" y="175084"/>
        <a:ext cx="668443" cy="768324"/>
      </dsp:txXfrm>
    </dsp:sp>
    <dsp:sp modelId="{A9F1BB67-3E91-41B7-9536-60105A535164}">
      <dsp:nvSpPr>
        <dsp:cNvPr id="0" name=""/>
        <dsp:cNvSpPr/>
      </dsp:nvSpPr>
      <dsp:spPr>
        <a:xfrm rot="5400000">
          <a:off x="1449958" y="1021134"/>
          <a:ext cx="1116210" cy="971103"/>
        </a:xfrm>
        <a:prstGeom prst="hexagon">
          <a:avLst>
            <a:gd name="adj" fmla="val 25000"/>
            <a:gd name="vf" fmla="val 11547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Influence New Media?</a:t>
          </a:r>
        </a:p>
      </dsp:txBody>
      <dsp:txXfrm rot="-5400000">
        <a:off x="1673841" y="1122524"/>
        <a:ext cx="668443" cy="768324"/>
      </dsp:txXfrm>
    </dsp:sp>
    <dsp:sp modelId="{3A3DF23B-633B-4E36-8B1E-8A7D6A419484}">
      <dsp:nvSpPr>
        <dsp:cNvPr id="0" name=""/>
        <dsp:cNvSpPr/>
      </dsp:nvSpPr>
      <dsp:spPr>
        <a:xfrm>
          <a:off x="276820" y="1171822"/>
          <a:ext cx="1205507" cy="669726"/>
        </a:xfrm>
        <a:prstGeom prst="rect">
          <a:avLst/>
        </a:prstGeom>
        <a:noFill/>
        <a:ln>
          <a:noFill/>
        </a:ln>
        <a:effectLst/>
      </dsp:spPr>
      <dsp:style>
        <a:lnRef idx="0">
          <a:scrgbClr r="0" g="0" b="0"/>
        </a:lnRef>
        <a:fillRef idx="0">
          <a:scrgbClr r="0" g="0" b="0"/>
        </a:fillRef>
        <a:effectRef idx="0">
          <a:scrgbClr r="0" g="0" b="0"/>
        </a:effectRef>
        <a:fontRef idx="minor"/>
      </dsp:style>
    </dsp:sp>
    <dsp:sp modelId="{6CDB96FE-569C-43C0-981F-A97C9F29D19C}">
      <dsp:nvSpPr>
        <dsp:cNvPr id="0" name=""/>
        <dsp:cNvSpPr/>
      </dsp:nvSpPr>
      <dsp:spPr>
        <a:xfrm rot="5400000">
          <a:off x="2495865" y="1021134"/>
          <a:ext cx="1116210" cy="971103"/>
        </a:xfrm>
        <a:prstGeom prst="hexagon">
          <a:avLst>
            <a:gd name="adj" fmla="val 25000"/>
            <a:gd name="vf" fmla="val 11547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2719748" y="1122524"/>
        <a:ext cx="668443" cy="768324"/>
      </dsp:txXfrm>
    </dsp:sp>
    <dsp:sp modelId="{B69E03A2-F146-4989-9307-DF209F08A3AA}">
      <dsp:nvSpPr>
        <dsp:cNvPr id="0" name=""/>
        <dsp:cNvSpPr/>
      </dsp:nvSpPr>
      <dsp:spPr>
        <a:xfrm rot="5400000">
          <a:off x="1976363" y="1968574"/>
          <a:ext cx="1116210" cy="971103"/>
        </a:xfrm>
        <a:prstGeom prst="hexagon">
          <a:avLst>
            <a:gd name="adj" fmla="val 25000"/>
            <a:gd name="vf" fmla="val 11547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Trust in political institutions</a:t>
          </a:r>
          <a:r>
            <a:rPr lang="en-US" sz="800" kern="1200" dirty="0"/>
            <a:t>?</a:t>
          </a:r>
        </a:p>
      </dsp:txBody>
      <dsp:txXfrm rot="-5400000">
        <a:off x="2200246" y="2069964"/>
        <a:ext cx="668443" cy="768324"/>
      </dsp:txXfrm>
    </dsp:sp>
    <dsp:sp modelId="{D7114B48-58DA-4B8A-A713-CF5252EE7F6A}">
      <dsp:nvSpPr>
        <dsp:cNvPr id="0" name=""/>
        <dsp:cNvSpPr/>
      </dsp:nvSpPr>
      <dsp:spPr>
        <a:xfrm>
          <a:off x="3049488" y="2119262"/>
          <a:ext cx="1245691" cy="669726"/>
        </a:xfrm>
        <a:prstGeom prst="rect">
          <a:avLst/>
        </a:prstGeom>
        <a:noFill/>
        <a:ln>
          <a:noFill/>
        </a:ln>
        <a:effectLst/>
      </dsp:spPr>
      <dsp:style>
        <a:lnRef idx="0">
          <a:scrgbClr r="0" g="0" b="0"/>
        </a:lnRef>
        <a:fillRef idx="0">
          <a:scrgbClr r="0" g="0" b="0"/>
        </a:fillRef>
        <a:effectRef idx="0">
          <a:scrgbClr r="0" g="0" b="0"/>
        </a:effectRef>
        <a:fontRef idx="minor"/>
      </dsp:style>
    </dsp:sp>
    <dsp:sp modelId="{733DD028-68EC-4532-856C-4A2A5061F706}">
      <dsp:nvSpPr>
        <dsp:cNvPr id="0" name=""/>
        <dsp:cNvSpPr/>
      </dsp:nvSpPr>
      <dsp:spPr>
        <a:xfrm rot="5400000">
          <a:off x="927571" y="1968574"/>
          <a:ext cx="1116210" cy="971103"/>
        </a:xfrm>
        <a:prstGeom prst="hexagon">
          <a:avLst>
            <a:gd name="adj" fmla="val 25000"/>
            <a:gd name="vf" fmla="val 11547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1151454" y="2069964"/>
        <a:ext cx="668443" cy="768324"/>
      </dsp:txXfrm>
    </dsp:sp>
    <dsp:sp modelId="{ED880B39-5AD3-48EC-94F3-2270E9A12892}">
      <dsp:nvSpPr>
        <dsp:cNvPr id="0" name=""/>
        <dsp:cNvSpPr/>
      </dsp:nvSpPr>
      <dsp:spPr>
        <a:xfrm rot="5400000">
          <a:off x="1449958" y="2916014"/>
          <a:ext cx="1116210" cy="971103"/>
        </a:xfrm>
        <a:prstGeom prst="hexagon">
          <a:avLst>
            <a:gd name="adj" fmla="val 25000"/>
            <a:gd name="vf" fmla="val 11547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Change societal sensibilities? </a:t>
          </a:r>
        </a:p>
      </dsp:txBody>
      <dsp:txXfrm rot="-5400000">
        <a:off x="1673841" y="3017404"/>
        <a:ext cx="668443" cy="768324"/>
      </dsp:txXfrm>
    </dsp:sp>
    <dsp:sp modelId="{FA56966A-4A25-4E63-9BE7-36AB98C6C5C4}">
      <dsp:nvSpPr>
        <dsp:cNvPr id="0" name=""/>
        <dsp:cNvSpPr/>
      </dsp:nvSpPr>
      <dsp:spPr>
        <a:xfrm>
          <a:off x="276820" y="3066702"/>
          <a:ext cx="1205507" cy="669726"/>
        </a:xfrm>
        <a:prstGeom prst="rect">
          <a:avLst/>
        </a:prstGeom>
        <a:noFill/>
        <a:ln>
          <a:noFill/>
        </a:ln>
        <a:effectLst/>
      </dsp:spPr>
      <dsp:style>
        <a:lnRef idx="0">
          <a:scrgbClr r="0" g="0" b="0"/>
        </a:lnRef>
        <a:fillRef idx="0">
          <a:scrgbClr r="0" g="0" b="0"/>
        </a:fillRef>
        <a:effectRef idx="0">
          <a:scrgbClr r="0" g="0" b="0"/>
        </a:effectRef>
        <a:fontRef idx="minor"/>
      </dsp:style>
    </dsp:sp>
    <dsp:sp modelId="{437AFADC-9666-4123-9387-5C9D220C81A5}">
      <dsp:nvSpPr>
        <dsp:cNvPr id="0" name=""/>
        <dsp:cNvSpPr/>
      </dsp:nvSpPr>
      <dsp:spPr>
        <a:xfrm rot="5400000">
          <a:off x="2498749" y="2916014"/>
          <a:ext cx="1116210" cy="971103"/>
        </a:xfrm>
        <a:prstGeom prst="hexagon">
          <a:avLst>
            <a:gd name="adj" fmla="val 25000"/>
            <a:gd name="vf" fmla="val 11547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2722632" y="3017404"/>
        <a:ext cx="668443" cy="768324"/>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FEB489E-28E3-532B-F782-6C46E822368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Date Placeholder 2">
            <a:extLst>
              <a:ext uri="{FF2B5EF4-FFF2-40B4-BE49-F238E27FC236}">
                <a16:creationId xmlns:a16="http://schemas.microsoft.com/office/drawing/2014/main" id="{605C4B15-280B-4F86-18BE-1E83E2499C1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6FFB519-C2B1-470B-AB23-D3C03CF47081}" type="datetimeFigureOut">
              <a:rPr lang="nl-NL" smtClean="0"/>
              <a:t>26-10-2023</a:t>
            </a:fld>
            <a:endParaRPr lang="nl-NL" dirty="0"/>
          </a:p>
        </p:txBody>
      </p:sp>
      <p:sp>
        <p:nvSpPr>
          <p:cNvPr id="4" name="Footer Placeholder 3">
            <a:extLst>
              <a:ext uri="{FF2B5EF4-FFF2-40B4-BE49-F238E27FC236}">
                <a16:creationId xmlns:a16="http://schemas.microsoft.com/office/drawing/2014/main" id="{2215EA54-C859-7E4B-945A-322B5FA93B4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dirty="0"/>
          </a:p>
        </p:txBody>
      </p:sp>
      <p:sp>
        <p:nvSpPr>
          <p:cNvPr id="5" name="Slide Number Placeholder 4">
            <a:extLst>
              <a:ext uri="{FF2B5EF4-FFF2-40B4-BE49-F238E27FC236}">
                <a16:creationId xmlns:a16="http://schemas.microsoft.com/office/drawing/2014/main" id="{A7E593BE-8A7A-0F9A-3C7C-564AA42AB57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4D426B-FF58-400D-975A-4F98F567B70E}" type="slidenum">
              <a:rPr lang="nl-NL" smtClean="0"/>
              <a:t>‹#›</a:t>
            </a:fld>
            <a:endParaRPr lang="nl-NL" dirty="0"/>
          </a:p>
        </p:txBody>
      </p:sp>
    </p:spTree>
    <p:extLst>
      <p:ext uri="{BB962C8B-B14F-4D97-AF65-F5344CB8AC3E}">
        <p14:creationId xmlns:p14="http://schemas.microsoft.com/office/powerpoint/2010/main" val="554354953"/>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rgbClr val="222222"/>
                </a:solidFill>
                <a:effectLst/>
                <a:latin typeface="Calibri Light" panose="020F0302020204030204" pitchFamily="34" charset="0"/>
                <a:ea typeface="Times New Roman" panose="02020603050405020304" pitchFamily="18" charset="0"/>
              </a:rPr>
              <a:t>My research is based on the premise that </a:t>
            </a:r>
            <a:r>
              <a:rPr lang="en-US" sz="1100" b="1" dirty="0">
                <a:solidFill>
                  <a:srgbClr val="222222"/>
                </a:solidFill>
                <a:effectLst/>
                <a:latin typeface="Calibri Light" panose="020F0302020204030204" pitchFamily="34" charset="0"/>
                <a:ea typeface="Times New Roman" panose="02020603050405020304" pitchFamily="18" charset="0"/>
              </a:rPr>
              <a:t>Small-scale (Island) Jurisdictions</a:t>
            </a:r>
            <a:r>
              <a:rPr lang="en-US" sz="1100" dirty="0">
                <a:solidFill>
                  <a:srgbClr val="222222"/>
                </a:solidFill>
                <a:effectLst/>
                <a:latin typeface="Calibri Light" panose="020F0302020204030204" pitchFamily="34" charset="0"/>
                <a:ea typeface="Times New Roman" panose="02020603050405020304" pitchFamily="18" charset="0"/>
              </a:rPr>
              <a:t>, the </a:t>
            </a:r>
            <a:r>
              <a:rPr lang="en-US" sz="1100" b="1" dirty="0">
                <a:solidFill>
                  <a:srgbClr val="222222"/>
                </a:solidFill>
                <a:effectLst/>
                <a:latin typeface="Calibri Light" panose="020F0302020204030204" pitchFamily="34" charset="0"/>
                <a:ea typeface="Times New Roman" panose="02020603050405020304" pitchFamily="18" charset="0"/>
              </a:rPr>
              <a:t>separation of powers </a:t>
            </a:r>
            <a:r>
              <a:rPr lang="en-US" sz="1100" dirty="0">
                <a:solidFill>
                  <a:srgbClr val="222222"/>
                </a:solidFill>
                <a:effectLst/>
                <a:latin typeface="Calibri Light" panose="020F0302020204030204" pitchFamily="34" charset="0"/>
                <a:ea typeface="Times New Roman" panose="02020603050405020304" pitchFamily="18" charset="0"/>
              </a:rPr>
              <a:t>and the </a:t>
            </a:r>
            <a:r>
              <a:rPr lang="en-US" sz="1100" b="1" dirty="0">
                <a:solidFill>
                  <a:srgbClr val="222222"/>
                </a:solidFill>
                <a:effectLst/>
                <a:latin typeface="Calibri Light" panose="020F0302020204030204" pitchFamily="34" charset="0"/>
                <a:ea typeface="Times New Roman" panose="02020603050405020304" pitchFamily="18" charset="0"/>
              </a:rPr>
              <a:t>implementation of checks and balances </a:t>
            </a:r>
            <a:r>
              <a:rPr lang="en-US" sz="1100" dirty="0">
                <a:solidFill>
                  <a:srgbClr val="222222"/>
                </a:solidFill>
                <a:effectLst/>
                <a:latin typeface="Calibri Light" panose="020F0302020204030204" pitchFamily="34" charset="0"/>
                <a:ea typeface="Times New Roman" panose="02020603050405020304" pitchFamily="18" charset="0"/>
              </a:rPr>
              <a:t>for </a:t>
            </a:r>
            <a:r>
              <a:rPr lang="en-US" sz="1100" b="1" dirty="0">
                <a:solidFill>
                  <a:srgbClr val="222222"/>
                </a:solidFill>
                <a:effectLst/>
                <a:latin typeface="Calibri Light" panose="020F0302020204030204" pitchFamily="34" charset="0"/>
                <a:ea typeface="Times New Roman" panose="02020603050405020304" pitchFamily="18" charset="0"/>
              </a:rPr>
              <a:t>representative democracies </a:t>
            </a:r>
            <a:r>
              <a:rPr lang="en-US" sz="1100" dirty="0">
                <a:solidFill>
                  <a:srgbClr val="222222"/>
                </a:solidFill>
                <a:effectLst/>
                <a:latin typeface="Calibri Light" panose="020F0302020204030204" pitchFamily="34" charset="0"/>
                <a:ea typeface="Times New Roman" panose="02020603050405020304" pitchFamily="18" charset="0"/>
              </a:rPr>
              <a:t>governed by the </a:t>
            </a:r>
            <a:r>
              <a:rPr lang="en-US" sz="1100" b="1" dirty="0">
                <a:solidFill>
                  <a:srgbClr val="222222"/>
                </a:solidFill>
                <a:effectLst/>
                <a:latin typeface="Calibri Light" panose="020F0302020204030204" pitchFamily="34" charset="0"/>
                <a:ea typeface="Times New Roman" panose="02020603050405020304" pitchFamily="18" charset="0"/>
              </a:rPr>
              <a:t>rule of law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sz="1100" b="1" dirty="0">
              <a:solidFill>
                <a:srgbClr val="222222"/>
              </a:solidFill>
              <a:effectLst/>
              <a:latin typeface="Calibri Light" panose="020F0302020204030204" pitchFamily="34" charset="0"/>
              <a:ea typeface="Times New Roman" panose="02020603050405020304" pitchFamily="18" charset="0"/>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b="1" dirty="0">
                <a:solidFill>
                  <a:srgbClr val="FF0000"/>
                </a:solidFill>
                <a:effectLst/>
                <a:latin typeface="Calibri Light" panose="020F0302020204030204" pitchFamily="34" charset="0"/>
                <a:ea typeface="Times New Roman" panose="02020603050405020304" pitchFamily="18" charset="0"/>
              </a:rPr>
              <a:t>may require tailored design</a:t>
            </a:r>
            <a:endParaRPr lang="nl-NL" b="1" dirty="0">
              <a:solidFill>
                <a:srgbClr val="FF0000"/>
              </a:solidFill>
            </a:endParaRPr>
          </a:p>
          <a:p>
            <a:pPr marL="158750" indent="0">
              <a:buNone/>
            </a:pPr>
            <a:endParaRPr lang="nl-NL" dirty="0"/>
          </a:p>
        </p:txBody>
      </p:sp>
    </p:spTree>
    <p:extLst>
      <p:ext uri="{BB962C8B-B14F-4D97-AF65-F5344CB8AC3E}">
        <p14:creationId xmlns:p14="http://schemas.microsoft.com/office/powerpoint/2010/main" val="2635033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b="1" i="0" dirty="0">
                <a:solidFill>
                  <a:srgbClr val="154273"/>
                </a:solidFill>
                <a:effectLst/>
                <a:latin typeface="Rijksoverheid Sans"/>
              </a:rPr>
              <a:t>Council of Europe: Civil Law Convention on Corruption - </a:t>
            </a:r>
            <a:r>
              <a:rPr lang="nl-NL" b="1" i="0" dirty="0">
                <a:solidFill>
                  <a:srgbClr val="154273"/>
                </a:solidFill>
                <a:effectLst/>
                <a:latin typeface="Rijksoverheid Sans"/>
              </a:rPr>
              <a:t>niet in werking voor Aruba (wel voor </a:t>
            </a:r>
            <a:r>
              <a:rPr lang="nl-NL" b="1" i="0" dirty="0" err="1">
                <a:solidFill>
                  <a:srgbClr val="154273"/>
                </a:solidFill>
                <a:effectLst/>
                <a:latin typeface="Rijksoverheid Sans"/>
              </a:rPr>
              <a:t>Cur</a:t>
            </a:r>
            <a:r>
              <a:rPr lang="nl-NL" b="1" i="0" dirty="0">
                <a:solidFill>
                  <a:srgbClr val="154273"/>
                </a:solidFill>
                <a:effectLst/>
                <a:latin typeface="Rijksoverheid Sans"/>
              </a:rPr>
              <a:t> en SXM)</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nl-NL" b="1" i="0" dirty="0">
                <a:solidFill>
                  <a:srgbClr val="154273"/>
                </a:solidFill>
                <a:effectLst/>
                <a:latin typeface="Rijksoverheid Sans"/>
              </a:rPr>
              <a:t>Council of Europe: GRECO </a:t>
            </a:r>
            <a:r>
              <a:rPr lang="nl-NL" b="1" i="0" dirty="0" err="1">
                <a:solidFill>
                  <a:srgbClr val="154273"/>
                </a:solidFill>
                <a:effectLst/>
                <a:latin typeface="Rijksoverheid Sans"/>
              </a:rPr>
              <a:t>Convention</a:t>
            </a:r>
            <a:r>
              <a:rPr lang="nl-NL" b="1" i="0" dirty="0">
                <a:solidFill>
                  <a:srgbClr val="154273"/>
                </a:solidFill>
                <a:effectLst/>
                <a:latin typeface="Rijksoverheid Sans"/>
              </a:rPr>
              <a:t> (</a:t>
            </a:r>
            <a:r>
              <a:rPr lang="nl-NL" b="1" i="1" dirty="0">
                <a:solidFill>
                  <a:srgbClr val="154273"/>
                </a:solidFill>
                <a:effectLst/>
                <a:latin typeface="Rijksoverheid Sans"/>
              </a:rPr>
              <a:t>Statuut betreffende de Groep van Staten tegen Corruptie (GRECO) </a:t>
            </a:r>
            <a:r>
              <a:rPr lang="nl-NL" b="1" i="0" dirty="0">
                <a:solidFill>
                  <a:srgbClr val="154273"/>
                </a:solidFill>
                <a:effectLst/>
                <a:latin typeface="Rijksoverheid Sans"/>
              </a:rPr>
              <a:t>(wel voor </a:t>
            </a:r>
            <a:r>
              <a:rPr lang="nl-NL" b="1" i="0" dirty="0" err="1">
                <a:solidFill>
                  <a:srgbClr val="154273"/>
                </a:solidFill>
                <a:effectLst/>
                <a:latin typeface="Rijksoverheid Sans"/>
              </a:rPr>
              <a:t>Cur</a:t>
            </a:r>
            <a:r>
              <a:rPr lang="nl-NL" b="1" i="0" dirty="0">
                <a:solidFill>
                  <a:srgbClr val="154273"/>
                </a:solidFill>
                <a:effectLst/>
                <a:latin typeface="Rijksoverheid Sans"/>
              </a:rPr>
              <a:t> en SXM)</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nl-NL" b="1" i="0" dirty="0">
              <a:solidFill>
                <a:srgbClr val="154273"/>
              </a:solidFill>
              <a:effectLst/>
              <a:latin typeface="Rijksoverheid Sans"/>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nl-NL" b="1" i="0" dirty="0">
                <a:solidFill>
                  <a:srgbClr val="154273"/>
                </a:solidFill>
                <a:effectLst/>
                <a:latin typeface="Rijksoverheid Sans"/>
              </a:rPr>
              <a:t>Council of Europe: </a:t>
            </a:r>
            <a:r>
              <a:rPr lang="nl-NL" b="1" i="0" dirty="0" err="1">
                <a:solidFill>
                  <a:srgbClr val="154273"/>
                </a:solidFill>
                <a:effectLst/>
                <a:latin typeface="Rijksoverheid Sans"/>
              </a:rPr>
              <a:t>Criminal</a:t>
            </a:r>
            <a:r>
              <a:rPr lang="nl-NL" b="1" i="0" dirty="0">
                <a:solidFill>
                  <a:srgbClr val="154273"/>
                </a:solidFill>
                <a:effectLst/>
                <a:latin typeface="Rijksoverheid Sans"/>
              </a:rPr>
              <a:t> </a:t>
            </a:r>
            <a:r>
              <a:rPr lang="nl-NL" b="1" i="0" dirty="0" err="1">
                <a:solidFill>
                  <a:srgbClr val="154273"/>
                </a:solidFill>
                <a:effectLst/>
                <a:latin typeface="Rijksoverheid Sans"/>
              </a:rPr>
              <a:t>Law</a:t>
            </a:r>
            <a:r>
              <a:rPr lang="nl-NL" b="1" i="0" dirty="0">
                <a:solidFill>
                  <a:srgbClr val="154273"/>
                </a:solidFill>
                <a:effectLst/>
                <a:latin typeface="Rijksoverheid Sans"/>
              </a:rPr>
              <a:t> </a:t>
            </a:r>
            <a:r>
              <a:rPr lang="nl-NL" b="1" i="0" dirty="0" err="1">
                <a:solidFill>
                  <a:srgbClr val="154273"/>
                </a:solidFill>
                <a:effectLst/>
                <a:latin typeface="Rijksoverheid Sans"/>
              </a:rPr>
              <a:t>Convention</a:t>
            </a:r>
            <a:r>
              <a:rPr lang="nl-NL" b="1" i="0" dirty="0">
                <a:solidFill>
                  <a:srgbClr val="154273"/>
                </a:solidFill>
                <a:effectLst/>
                <a:latin typeface="Rijksoverheid Sans"/>
              </a:rPr>
              <a:t> on </a:t>
            </a:r>
            <a:r>
              <a:rPr lang="nl-NL" b="1" i="0" dirty="0" err="1">
                <a:solidFill>
                  <a:srgbClr val="154273"/>
                </a:solidFill>
                <a:effectLst/>
                <a:latin typeface="Rijksoverheid Sans"/>
              </a:rPr>
              <a:t>Corruption</a:t>
            </a:r>
            <a:r>
              <a:rPr lang="nl-NL" b="1" i="0" dirty="0">
                <a:solidFill>
                  <a:srgbClr val="154273"/>
                </a:solidFill>
                <a:effectLst/>
                <a:latin typeface="Rijksoverheid Sans"/>
              </a:rPr>
              <a:t> </a:t>
            </a:r>
            <a:r>
              <a:rPr lang="nl-NL" b="1" i="1" dirty="0">
                <a:solidFill>
                  <a:srgbClr val="154273"/>
                </a:solidFill>
                <a:effectLst/>
                <a:latin typeface="Rijksoverheid Sans"/>
              </a:rPr>
              <a:t>(Verdrag inzake de strafrechtelijke bestrijding van corruptie)</a:t>
            </a:r>
            <a:r>
              <a:rPr lang="nl-NL" b="1" i="0" dirty="0">
                <a:solidFill>
                  <a:srgbClr val="154273"/>
                </a:solidFill>
                <a:effectLst/>
                <a:latin typeface="Rijksoverheid Sans"/>
              </a:rPr>
              <a:t> (ook niet voor </a:t>
            </a:r>
            <a:r>
              <a:rPr lang="nl-NL" b="1" i="0" dirty="0" err="1">
                <a:solidFill>
                  <a:srgbClr val="154273"/>
                </a:solidFill>
                <a:effectLst/>
                <a:latin typeface="Rijksoverheid Sans"/>
              </a:rPr>
              <a:t>Cur</a:t>
            </a:r>
            <a:r>
              <a:rPr lang="nl-NL" b="1" i="0" dirty="0">
                <a:solidFill>
                  <a:srgbClr val="154273"/>
                </a:solidFill>
                <a:effectLst/>
                <a:latin typeface="Rijksoverheid Sans"/>
              </a:rPr>
              <a:t> en SXM)</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nl-NL" b="1" i="0" dirty="0">
                <a:solidFill>
                  <a:srgbClr val="154273"/>
                </a:solidFill>
                <a:effectLst/>
                <a:latin typeface="Rijksoverheid Sans"/>
              </a:rPr>
              <a:t>UN </a:t>
            </a:r>
            <a:r>
              <a:rPr lang="nl-NL" b="1" i="0" dirty="0" err="1">
                <a:solidFill>
                  <a:srgbClr val="154273"/>
                </a:solidFill>
                <a:effectLst/>
                <a:latin typeface="Rijksoverheid Sans"/>
              </a:rPr>
              <a:t>Convention</a:t>
            </a:r>
            <a:r>
              <a:rPr lang="nl-NL" b="1" i="0" dirty="0">
                <a:solidFill>
                  <a:srgbClr val="154273"/>
                </a:solidFill>
                <a:effectLst/>
                <a:latin typeface="Rijksoverheid Sans"/>
              </a:rPr>
              <a:t> </a:t>
            </a:r>
            <a:r>
              <a:rPr lang="nl-NL" b="1" i="0" dirty="0" err="1">
                <a:solidFill>
                  <a:srgbClr val="154273"/>
                </a:solidFill>
                <a:effectLst/>
                <a:latin typeface="Rijksoverheid Sans"/>
              </a:rPr>
              <a:t>against</a:t>
            </a:r>
            <a:r>
              <a:rPr lang="nl-NL" b="1" i="0" dirty="0">
                <a:solidFill>
                  <a:srgbClr val="154273"/>
                </a:solidFill>
                <a:effectLst/>
                <a:latin typeface="Rijksoverheid Sans"/>
              </a:rPr>
              <a:t> </a:t>
            </a:r>
            <a:r>
              <a:rPr lang="nl-NL" b="1" i="0" dirty="0" err="1">
                <a:solidFill>
                  <a:srgbClr val="154273"/>
                </a:solidFill>
                <a:effectLst/>
                <a:latin typeface="Rijksoverheid Sans"/>
              </a:rPr>
              <a:t>Corruption</a:t>
            </a:r>
            <a:r>
              <a:rPr lang="nl-NL" b="1" i="0" dirty="0">
                <a:solidFill>
                  <a:srgbClr val="154273"/>
                </a:solidFill>
                <a:effectLst/>
                <a:latin typeface="Rijksoverheid Sans"/>
              </a:rPr>
              <a:t> - niet in werking voor Aruba (ook niet voor </a:t>
            </a:r>
            <a:r>
              <a:rPr lang="nl-NL" b="1" i="0" dirty="0" err="1">
                <a:solidFill>
                  <a:srgbClr val="154273"/>
                </a:solidFill>
                <a:effectLst/>
                <a:latin typeface="Rijksoverheid Sans"/>
              </a:rPr>
              <a:t>Cur</a:t>
            </a:r>
            <a:r>
              <a:rPr lang="nl-NL" b="1" i="0" dirty="0">
                <a:solidFill>
                  <a:srgbClr val="154273"/>
                </a:solidFill>
                <a:effectLst/>
                <a:latin typeface="Rijksoverheid Sans"/>
              </a:rPr>
              <a:t> en SXM)</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nl-NL" b="1" i="0" dirty="0">
              <a:solidFill>
                <a:srgbClr val="154273"/>
              </a:solidFill>
              <a:effectLst/>
              <a:latin typeface="Rijksoverheid Sans"/>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nl-NL" b="1" i="0" dirty="0">
              <a:solidFill>
                <a:srgbClr val="154273"/>
              </a:solidFill>
              <a:effectLst/>
              <a:latin typeface="Rijksoverheid Sans"/>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nl-NL" b="1" i="0" dirty="0">
              <a:solidFill>
                <a:srgbClr val="154273"/>
              </a:solidFill>
              <a:effectLst/>
              <a:latin typeface="Rijksoverheid Sans"/>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US" b="1" i="0" dirty="0">
              <a:solidFill>
                <a:srgbClr val="154273"/>
              </a:solidFill>
              <a:effectLst/>
              <a:latin typeface="Rijksoverheid Sans"/>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nl-NL" b="1" i="0" dirty="0">
              <a:solidFill>
                <a:srgbClr val="154273"/>
              </a:solidFill>
              <a:effectLst/>
              <a:latin typeface="Rijksoverheid Sans"/>
            </a:endParaRPr>
          </a:p>
          <a:p>
            <a:endParaRPr lang="nl-NL" dirty="0"/>
          </a:p>
        </p:txBody>
      </p:sp>
    </p:spTree>
    <p:extLst>
      <p:ext uri="{BB962C8B-B14F-4D97-AF65-F5344CB8AC3E}">
        <p14:creationId xmlns:p14="http://schemas.microsoft.com/office/powerpoint/2010/main" val="18744285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697293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63226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Tree>
    <p:extLst>
      <p:ext uri="{BB962C8B-B14F-4D97-AF65-F5344CB8AC3E}">
        <p14:creationId xmlns:p14="http://schemas.microsoft.com/office/powerpoint/2010/main" val="2048206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rgbClr val="222222"/>
                </a:solidFill>
                <a:effectLst/>
                <a:latin typeface="Calibri Light" panose="020F0302020204030204" pitchFamily="34" charset="0"/>
                <a:ea typeface="Times New Roman" panose="02020603050405020304" pitchFamily="18" charset="0"/>
              </a:rPr>
              <a:t>Small-scale (Island) Jurisdictions, the separation of powers and the implementation of checks and balances for representative democracies governed by the rule of law requires a tailored design.</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rgbClr val="222222"/>
                </a:solidFill>
                <a:effectLst/>
                <a:latin typeface="Calibri Light" panose="020F0302020204030204" pitchFamily="34" charset="0"/>
                <a:ea typeface="Times New Roman" panose="02020603050405020304" pitchFamily="18" charset="0"/>
              </a:rPr>
              <a:t>the impact of the different aspects of societal </a:t>
            </a:r>
            <a:r>
              <a:rPr lang="en-US" sz="1100" dirty="0" err="1">
                <a:solidFill>
                  <a:srgbClr val="222222"/>
                </a:solidFill>
                <a:effectLst/>
                <a:latin typeface="Calibri Light" panose="020F0302020204030204" pitchFamily="34" charset="0"/>
                <a:ea typeface="Times New Roman" panose="02020603050405020304" pitchFamily="18" charset="0"/>
              </a:rPr>
              <a:t>Islandness</a:t>
            </a:r>
            <a:r>
              <a:rPr lang="en-US" sz="1100" dirty="0">
                <a:solidFill>
                  <a:srgbClr val="222222"/>
                </a:solidFill>
                <a:effectLst/>
                <a:latin typeface="Calibri Light" panose="020F0302020204030204" pitchFamily="34" charset="0"/>
                <a:ea typeface="Times New Roman" panose="02020603050405020304" pitchFamily="18" charset="0"/>
              </a:rPr>
              <a:t>/insularity on the creation and enforcement of behavioral norms regarding the responsible and accountable functioning of political actors in parliament and government positions. </a:t>
            </a:r>
            <a:endParaRPr lang="nl-NL" dirty="0"/>
          </a:p>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927586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773869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30259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nl-NL" b="0" i="0" dirty="0">
                <a:solidFill>
                  <a:srgbClr val="000000"/>
                </a:solidFill>
                <a:effectLst/>
                <a:latin typeface="Verdana" panose="020B0604030504040204" pitchFamily="34" charset="0"/>
              </a:rPr>
              <a:t>In de loop van de Statenvergadering van 1 juni 2009 heeft [gedaagde] [eiser], die op dat moment het woord voerde, deels in het voorbijgaan en deels vanaf zijn stoel meermalen “&amp;</a:t>
            </a:r>
            <a:r>
              <a:rPr lang="nl-NL" b="0" i="0" dirty="0" err="1">
                <a:solidFill>
                  <a:srgbClr val="000000"/>
                </a:solidFill>
                <a:effectLst/>
                <a:latin typeface="Verdana" panose="020B0604030504040204" pitchFamily="34" charset="0"/>
              </a:rPr>
              <a:t>lt;i&amp;gt;pedofiel&amp;lt</a:t>
            </a:r>
            <a:r>
              <a:rPr lang="nl-NL" b="0" i="0" dirty="0">
                <a:solidFill>
                  <a:srgbClr val="000000"/>
                </a:solidFill>
                <a:effectLst/>
                <a:latin typeface="Verdana" panose="020B0604030504040204" pitchFamily="34" charset="0"/>
              </a:rPr>
              <a:t>;/</a:t>
            </a:r>
            <a:r>
              <a:rPr lang="nl-NL" b="0" i="0" dirty="0" err="1">
                <a:solidFill>
                  <a:srgbClr val="000000"/>
                </a:solidFill>
                <a:effectLst/>
                <a:latin typeface="Verdana" panose="020B0604030504040204" pitchFamily="34" charset="0"/>
              </a:rPr>
              <a:t>i&amp;gt</a:t>
            </a:r>
            <a:r>
              <a:rPr lang="nl-NL" b="0" i="0" dirty="0">
                <a:solidFill>
                  <a:srgbClr val="000000"/>
                </a:solidFill>
                <a:effectLst/>
                <a:latin typeface="Verdana" panose="020B0604030504040204" pitchFamily="34" charset="0"/>
              </a:rPr>
              <a:t>;” genoemd, dan wel “&amp;</a:t>
            </a:r>
            <a:r>
              <a:rPr lang="nl-NL" b="0" i="0" dirty="0" err="1">
                <a:solidFill>
                  <a:srgbClr val="000000"/>
                </a:solidFill>
                <a:effectLst/>
                <a:latin typeface="Verdana" panose="020B0604030504040204" pitchFamily="34" charset="0"/>
              </a:rPr>
              <a:t>lt;i&amp;gt;pedofiel</a:t>
            </a:r>
            <a:r>
              <a:rPr lang="nl-NL" b="0" i="0" dirty="0">
                <a:solidFill>
                  <a:srgbClr val="000000"/>
                </a:solidFill>
                <a:effectLst/>
                <a:latin typeface="Verdana" panose="020B0604030504040204" pitchFamily="34" charset="0"/>
              </a:rPr>
              <a:t> bo </a:t>
            </a:r>
            <a:r>
              <a:rPr lang="nl-NL" b="0" i="0" dirty="0" err="1">
                <a:solidFill>
                  <a:srgbClr val="000000"/>
                </a:solidFill>
                <a:effectLst/>
                <a:latin typeface="Verdana" panose="020B0604030504040204" pitchFamily="34" charset="0"/>
              </a:rPr>
              <a:t>ta&amp;lt</a:t>
            </a:r>
            <a:r>
              <a:rPr lang="nl-NL" b="0" i="0" dirty="0">
                <a:solidFill>
                  <a:srgbClr val="000000"/>
                </a:solidFill>
                <a:effectLst/>
                <a:latin typeface="Verdana" panose="020B0604030504040204" pitchFamily="34" charset="0"/>
              </a:rPr>
              <a:t>;/</a:t>
            </a:r>
            <a:r>
              <a:rPr lang="nl-NL" b="0" i="0" dirty="0" err="1">
                <a:solidFill>
                  <a:srgbClr val="000000"/>
                </a:solidFill>
                <a:effectLst/>
                <a:latin typeface="Verdana" panose="020B0604030504040204" pitchFamily="34" charset="0"/>
              </a:rPr>
              <a:t>i&amp;gt</a:t>
            </a:r>
            <a:r>
              <a:rPr lang="nl-NL" b="0" i="0" dirty="0">
                <a:solidFill>
                  <a:srgbClr val="000000"/>
                </a:solidFill>
                <a:effectLst/>
                <a:latin typeface="Verdana" panose="020B0604030504040204" pitchFamily="34" charset="0"/>
              </a:rPr>
              <a:t>;”, en heeft hij één keer gezegd “&amp;</a:t>
            </a:r>
            <a:r>
              <a:rPr lang="nl-NL" b="0" i="0" dirty="0" err="1">
                <a:solidFill>
                  <a:srgbClr val="000000"/>
                </a:solidFill>
                <a:effectLst/>
                <a:latin typeface="Verdana" panose="020B0604030504040204" pitchFamily="34" charset="0"/>
              </a:rPr>
              <a:t>lt;i&amp;gt;Splika</a:t>
            </a:r>
            <a:r>
              <a:rPr lang="nl-NL" b="0" i="0" dirty="0">
                <a:solidFill>
                  <a:srgbClr val="000000"/>
                </a:solidFill>
                <a:effectLst/>
                <a:latin typeface="Verdana" panose="020B0604030504040204" pitchFamily="34" charset="0"/>
              </a:rPr>
              <a:t> </a:t>
            </a:r>
            <a:r>
              <a:rPr lang="nl-NL" b="0" i="0" dirty="0" err="1">
                <a:solidFill>
                  <a:srgbClr val="000000"/>
                </a:solidFill>
                <a:effectLst/>
                <a:latin typeface="Verdana" panose="020B0604030504040204" pitchFamily="34" charset="0"/>
              </a:rPr>
              <a:t>tur</a:t>
            </a:r>
            <a:r>
              <a:rPr lang="nl-NL" b="0" i="0" dirty="0">
                <a:solidFill>
                  <a:srgbClr val="000000"/>
                </a:solidFill>
                <a:effectLst/>
                <a:latin typeface="Verdana" panose="020B0604030504040204" pitchFamily="34" charset="0"/>
              </a:rPr>
              <a:t> e </a:t>
            </a:r>
            <a:r>
              <a:rPr lang="nl-NL" b="0" i="0" dirty="0" err="1">
                <a:solidFill>
                  <a:srgbClr val="000000"/>
                </a:solidFill>
                <a:effectLst/>
                <a:latin typeface="Verdana" panose="020B0604030504040204" pitchFamily="34" charset="0"/>
              </a:rPr>
              <a:t>muchanan</a:t>
            </a:r>
            <a:r>
              <a:rPr lang="nl-NL" b="0" i="0" dirty="0">
                <a:solidFill>
                  <a:srgbClr val="000000"/>
                </a:solidFill>
                <a:effectLst/>
                <a:latin typeface="Verdana" panose="020B0604030504040204" pitchFamily="34" charset="0"/>
              </a:rPr>
              <a:t> </a:t>
            </a:r>
            <a:r>
              <a:rPr lang="nl-NL" b="0" i="0" dirty="0" err="1">
                <a:solidFill>
                  <a:srgbClr val="000000"/>
                </a:solidFill>
                <a:effectLst/>
                <a:latin typeface="Verdana" panose="020B0604030504040204" pitchFamily="34" charset="0"/>
              </a:rPr>
              <a:t>cu</a:t>
            </a:r>
            <a:r>
              <a:rPr lang="nl-NL" b="0" i="0" dirty="0">
                <a:solidFill>
                  <a:srgbClr val="000000"/>
                </a:solidFill>
                <a:effectLst/>
                <a:latin typeface="Verdana" panose="020B0604030504040204" pitchFamily="34" charset="0"/>
              </a:rPr>
              <a:t> bo a </a:t>
            </a:r>
            <a:r>
              <a:rPr lang="nl-NL" b="0" i="0" dirty="0" err="1">
                <a:solidFill>
                  <a:srgbClr val="000000"/>
                </a:solidFill>
                <a:effectLst/>
                <a:latin typeface="Verdana" panose="020B0604030504040204" pitchFamily="34" charset="0"/>
              </a:rPr>
              <a:t>abusa</a:t>
            </a:r>
            <a:r>
              <a:rPr lang="nl-NL" b="0" i="0" dirty="0">
                <a:solidFill>
                  <a:srgbClr val="000000"/>
                </a:solidFill>
                <a:effectLst/>
                <a:latin typeface="Verdana" panose="020B0604030504040204" pitchFamily="34" charset="0"/>
              </a:rPr>
              <a:t> di </a:t>
            </a:r>
            <a:r>
              <a:rPr lang="nl-NL" b="0" i="0" dirty="0" err="1">
                <a:solidFill>
                  <a:srgbClr val="000000"/>
                </a:solidFill>
                <a:effectLst/>
                <a:latin typeface="Verdana" panose="020B0604030504040204" pitchFamily="34" charset="0"/>
              </a:rPr>
              <a:t>nan&amp;lt</a:t>
            </a:r>
            <a:r>
              <a:rPr lang="nl-NL" b="0" i="0" dirty="0">
                <a:solidFill>
                  <a:srgbClr val="000000"/>
                </a:solidFill>
                <a:effectLst/>
                <a:latin typeface="Verdana" panose="020B0604030504040204" pitchFamily="34" charset="0"/>
              </a:rPr>
              <a:t>;/</a:t>
            </a:r>
            <a:r>
              <a:rPr lang="nl-NL" b="0" i="0" dirty="0" err="1">
                <a:solidFill>
                  <a:srgbClr val="000000"/>
                </a:solidFill>
                <a:effectLst/>
                <a:latin typeface="Verdana" panose="020B0604030504040204" pitchFamily="34" charset="0"/>
              </a:rPr>
              <a:t>i&amp;gt</a:t>
            </a:r>
            <a:r>
              <a:rPr lang="nl-NL" b="0" i="0" dirty="0">
                <a:solidFill>
                  <a:srgbClr val="000000"/>
                </a:solidFill>
                <a:effectLst/>
                <a:latin typeface="Verdana" panose="020B0604030504040204" pitchFamily="34" charset="0"/>
              </a:rPr>
              <a:t>;” (vrij vertaald: “leg dat maar uit aan al de kinderen die je hebt misbruikt”). Deze vergadering is live op één van de Arubaanse televisiezenders uitgezonden. Voorts is in verschillende schriftelijke media, waar onder de </a:t>
            </a:r>
            <a:r>
              <a:rPr lang="nl-NL" b="0" i="0" dirty="0" err="1">
                <a:solidFill>
                  <a:srgbClr val="000000"/>
                </a:solidFill>
                <a:effectLst/>
                <a:latin typeface="Verdana" panose="020B0604030504040204" pitchFamily="34" charset="0"/>
              </a:rPr>
              <a:t>Amigoe</a:t>
            </a:r>
            <a:r>
              <a:rPr lang="nl-NL" b="0" i="0" dirty="0">
                <a:solidFill>
                  <a:srgbClr val="000000"/>
                </a:solidFill>
                <a:effectLst/>
                <a:latin typeface="Verdana" panose="020B0604030504040204" pitchFamily="34" charset="0"/>
              </a:rPr>
              <a:t>, verslag van de vergadering gedaan, waar onder begrepen de weergave van de voornoemde bewoordingen die [gedaagde] [eiser] heeft toegevoegd.</a:t>
            </a:r>
          </a:p>
          <a:p>
            <a:pPr marL="158750" indent="0">
              <a:buNone/>
            </a:pPr>
            <a:endParaRPr lang="nl-NL" b="0" i="0" dirty="0">
              <a:solidFill>
                <a:srgbClr val="000000"/>
              </a:solidFill>
              <a:effectLst/>
              <a:latin typeface="Verdana" panose="020B0604030504040204" pitchFamily="34" charset="0"/>
            </a:endParaRPr>
          </a:p>
          <a:p>
            <a:pPr marL="158750" indent="0">
              <a:buNone/>
            </a:pPr>
            <a:r>
              <a:rPr lang="nl-NL" dirty="0"/>
              <a:t>Artikel III.20  De leden van de Staten, de ministers en ander personen die deelnemen aan de beraadslaging, kunnen niet in rechte worden vervolgd of aangesproken voor hetgeen zij in de vergaderingen van de Staten of van commissies daaruit hebben gezegd of aan deze schriftelijk hebben overgelegd.</a:t>
            </a:r>
          </a:p>
        </p:txBody>
      </p:sp>
    </p:spTree>
    <p:extLst>
      <p:ext uri="{BB962C8B-B14F-4D97-AF65-F5344CB8AC3E}">
        <p14:creationId xmlns:p14="http://schemas.microsoft.com/office/powerpoint/2010/main" val="42684458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nl-NL" dirty="0"/>
              <a:t>New approach </a:t>
            </a:r>
            <a:r>
              <a:rPr lang="nl-NL" dirty="0" err="1"/>
              <a:t>required</a:t>
            </a:r>
            <a:r>
              <a:rPr lang="nl-NL" dirty="0"/>
              <a:t>?</a:t>
            </a:r>
          </a:p>
          <a:p>
            <a:endParaRPr lang="nl-NL" dirty="0"/>
          </a:p>
          <a:p>
            <a:r>
              <a:rPr lang="nl-NL" dirty="0" err="1"/>
              <a:t>chrome</a:t>
            </a:r>
            <a:r>
              <a:rPr lang="nl-NL" dirty="0"/>
              <a:t>-extension://</a:t>
            </a:r>
            <a:r>
              <a:rPr lang="nl-NL" dirty="0" err="1"/>
              <a:t>efaidnbmnnnibpcajpcglclefindmkaj</a:t>
            </a:r>
            <a:r>
              <a:rPr lang="nl-NL" dirty="0"/>
              <a:t>/https://dataschool.nl/wp-content/uploads/sites/425/2023/10/Spelen_met_vuur.pdf</a:t>
            </a:r>
          </a:p>
          <a:p>
            <a:endParaRPr lang="nl-NL" dirty="0"/>
          </a:p>
          <a:p>
            <a:r>
              <a:rPr lang="nl-NL" dirty="0" err="1"/>
              <a:t>chrome</a:t>
            </a:r>
            <a:r>
              <a:rPr lang="nl-NL" dirty="0"/>
              <a:t>-extension://</a:t>
            </a:r>
            <a:r>
              <a:rPr lang="nl-NL" dirty="0" err="1"/>
              <a:t>efaidnbmnnnibpcajpcglclefindmkaj</a:t>
            </a:r>
            <a:r>
              <a:rPr lang="nl-NL" dirty="0"/>
              <a:t>/https://sociaalweb.nl/wp-content/uploads/po_assets/826108.pdf</a:t>
            </a:r>
          </a:p>
          <a:p>
            <a:endParaRPr lang="nl-NL" dirty="0"/>
          </a:p>
          <a:p>
            <a:r>
              <a:rPr lang="nl-NL" dirty="0"/>
              <a:t>https://www.scp.nl/publicaties/publicaties/2022/12/29/continu-onderzoek-burgerperspectieven---bericht-2-2022</a:t>
            </a:r>
          </a:p>
        </p:txBody>
      </p:sp>
    </p:spTree>
    <p:extLst>
      <p:ext uri="{BB962C8B-B14F-4D97-AF65-F5344CB8AC3E}">
        <p14:creationId xmlns:p14="http://schemas.microsoft.com/office/powerpoint/2010/main" val="4010181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8235185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155092571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r>
              <a:rPr lang="en-US"/>
              <a:t>Click to edit Master title style</a:t>
            </a:r>
            <a:endParaRPr dirty="0"/>
          </a:p>
        </p:txBody>
      </p:sp>
      <p:sp>
        <p:nvSpPr>
          <p:cNvPr id="4" name="Date Placeholder 3">
            <a:extLst>
              <a:ext uri="{FF2B5EF4-FFF2-40B4-BE49-F238E27FC236}">
                <a16:creationId xmlns:a16="http://schemas.microsoft.com/office/drawing/2014/main" id="{301BC011-43A0-1E6A-CFB9-89164167CE20}"/>
              </a:ext>
            </a:extLst>
          </p:cNvPr>
          <p:cNvSpPr>
            <a:spLocks noGrp="1"/>
          </p:cNvSpPr>
          <p:nvPr>
            <p:ph type="dt" sz="half" idx="10"/>
          </p:nvPr>
        </p:nvSpPr>
        <p:spPr/>
        <p:txBody>
          <a:bodyPr/>
          <a:lstStyle/>
          <a:p>
            <a:fld id="{1C8C4CD4-475F-46AD-B3E6-7B29366DB4B7}" type="datetime1">
              <a:rPr lang="nl-NL" smtClean="0"/>
              <a:t>26-10-2023</a:t>
            </a:fld>
            <a:endParaRPr lang="nl-NL" dirty="0"/>
          </a:p>
        </p:txBody>
      </p:sp>
      <p:sp>
        <p:nvSpPr>
          <p:cNvPr id="5" name="Footer Placeholder 4">
            <a:extLst>
              <a:ext uri="{FF2B5EF4-FFF2-40B4-BE49-F238E27FC236}">
                <a16:creationId xmlns:a16="http://schemas.microsoft.com/office/drawing/2014/main" id="{271D405F-E568-4B7A-642B-4A4035453D1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09C85915-59B8-65C5-AC99-FDE3C49B0348}"/>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683833812"/>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4" name="Date Placeholder 3">
            <a:extLst>
              <a:ext uri="{FF2B5EF4-FFF2-40B4-BE49-F238E27FC236}">
                <a16:creationId xmlns:a16="http://schemas.microsoft.com/office/drawing/2014/main" id="{C58F57E5-F9E0-8615-6571-F043A77662CA}"/>
              </a:ext>
            </a:extLst>
          </p:cNvPr>
          <p:cNvSpPr>
            <a:spLocks noGrp="1"/>
          </p:cNvSpPr>
          <p:nvPr>
            <p:ph type="dt" sz="half" idx="10"/>
          </p:nvPr>
        </p:nvSpPr>
        <p:spPr/>
        <p:txBody>
          <a:bodyPr/>
          <a:lstStyle/>
          <a:p>
            <a:fld id="{B761CCD2-A7AB-4E7D-8D07-DEF5096B5028}" type="datetime1">
              <a:rPr lang="nl-NL" smtClean="0"/>
              <a:t>26-10-2023</a:t>
            </a:fld>
            <a:endParaRPr lang="nl-NL" dirty="0"/>
          </a:p>
        </p:txBody>
      </p:sp>
      <p:sp>
        <p:nvSpPr>
          <p:cNvPr id="5" name="Footer Placeholder 4">
            <a:extLst>
              <a:ext uri="{FF2B5EF4-FFF2-40B4-BE49-F238E27FC236}">
                <a16:creationId xmlns:a16="http://schemas.microsoft.com/office/drawing/2014/main" id="{5CDCA9FA-BF07-8657-C14D-977F65FD7C9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43FAA684-DCDC-AD4E-0BDC-D25D936014FC}"/>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81894376"/>
      </p:ext>
    </p:extLst>
  </p:cSld>
  <p:clrMapOvr>
    <a:masterClrMapping/>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1B6D0222-0AAA-45B0-8C64-7DDC357C6C21}" type="datetime1">
              <a:rPr lang="nl-NL" smtClean="0"/>
              <a:t>26-10-2023</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77158641"/>
      </p:ext>
    </p:extLst>
  </p:cSld>
  <p:clrMapOvr>
    <a:masterClrMapping/>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ED42743B-047B-4C97-BC3D-5D27EE934298}" type="datetime1">
              <a:rPr lang="nl-NL" smtClean="0"/>
              <a:t>26-10-2023</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463576740"/>
      </p:ext>
    </p:extLst>
  </p:cSld>
  <p:clrMapOvr>
    <a:masterClrMapping/>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ED17B06D-33DE-4454-A5F5-87FBBB99BF5C}" type="datetime1">
              <a:rPr lang="nl-NL" smtClean="0"/>
              <a:t>26-10-2023</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29208636"/>
      </p:ext>
    </p:extLst>
  </p:cSld>
  <p:clrMapOvr>
    <a:masterClrMapping/>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004DDB99-1BB5-43AA-817A-5D212095EC46}" type="datetime1">
              <a:rPr lang="nl-NL" smtClean="0"/>
              <a:t>26-10-2023</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633144190"/>
      </p:ext>
    </p:extLst>
  </p:cSld>
  <p:clrMapOvr>
    <a:masterClrMapping/>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UA Design (UA) (Re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pic>
        <p:nvPicPr>
          <p:cNvPr id="5" name="Google Shape;127;p12">
            <a:extLst>
              <a:ext uri="{FF2B5EF4-FFF2-40B4-BE49-F238E27FC236}">
                <a16:creationId xmlns:a16="http://schemas.microsoft.com/office/drawing/2014/main" id="{23012FDF-8D4F-D33A-B045-3512756721FA}"/>
              </a:ext>
            </a:extLst>
          </p:cNvPr>
          <p:cNvPicPr preferRelativeResize="0"/>
          <p:nvPr userDrawn="1"/>
        </p:nvPicPr>
        <p:blipFill rotWithShape="1">
          <a:blip r:embed="rId2">
            <a:alphaModFix/>
          </a:blip>
          <a:srcRect l="10261" t="17" r="50156" b="14877"/>
          <a:stretch/>
        </p:blipFill>
        <p:spPr>
          <a:xfrm>
            <a:off x="1" y="1"/>
            <a:ext cx="3619498" cy="4381185"/>
          </a:xfrm>
          <a:prstGeom prst="rect">
            <a:avLst/>
          </a:prstGeom>
          <a:noFill/>
          <a:ln>
            <a:noFill/>
          </a:ln>
        </p:spPr>
      </p:pic>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33C90238-78E6-4A10-8BF1-20816B61C72A}"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Tree>
    <p:extLst>
      <p:ext uri="{BB962C8B-B14F-4D97-AF65-F5344CB8AC3E}">
        <p14:creationId xmlns:p14="http://schemas.microsoft.com/office/powerpoint/2010/main" val="3546960615"/>
      </p:ext>
    </p:extLst>
  </p:cSld>
  <p:clrMapOvr>
    <a:masterClrMapping/>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LTtlRCnt (Small) (Red)">
    <p:bg>
      <p:bgRef idx="1001">
        <a:schemeClr val="bg1"/>
      </p:bgRef>
    </p:bg>
    <p:spTree>
      <p:nvGrpSpPr>
        <p:cNvPr id="1" name=""/>
        <p:cNvGrpSpPr/>
        <p:nvPr/>
      </p:nvGrpSpPr>
      <p:grpSpPr>
        <a:xfrm>
          <a:off x="0" y="0"/>
          <a:ext cx="0" cy="0"/>
          <a:chOff x="0" y="0"/>
          <a:chExt cx="0" cy="0"/>
        </a:xfrm>
      </p:grpSpPr>
      <p:pic>
        <p:nvPicPr>
          <p:cNvPr id="3" name="Google Shape;127;p12">
            <a:extLst>
              <a:ext uri="{FF2B5EF4-FFF2-40B4-BE49-F238E27FC236}">
                <a16:creationId xmlns:a16="http://schemas.microsoft.com/office/drawing/2014/main" id="{3E0ADAFA-114D-44E7-4993-68AA99C27F0B}"/>
              </a:ext>
            </a:extLst>
          </p:cNvPr>
          <p:cNvPicPr preferRelativeResize="0"/>
          <p:nvPr userDrawn="1"/>
        </p:nvPicPr>
        <p:blipFill rotWithShape="1">
          <a:blip r:embed="rId2">
            <a:alphaModFix/>
          </a:blip>
          <a:srcRect t="19" b="28"/>
          <a:stretch/>
        </p:blipFill>
        <p:spPr>
          <a:xfrm>
            <a:off x="0" y="0"/>
            <a:ext cx="9143997" cy="5145585"/>
          </a:xfrm>
          <a:prstGeom prst="rect">
            <a:avLst/>
          </a:prstGeom>
          <a:noFill/>
          <a:ln>
            <a:noFill/>
          </a:ln>
        </p:spPr>
      </p:pic>
      <p:grpSp>
        <p:nvGrpSpPr>
          <p:cNvPr id="2" name="Group 1">
            <a:extLst>
              <a:ext uri="{FF2B5EF4-FFF2-40B4-BE49-F238E27FC236}">
                <a16:creationId xmlns:a16="http://schemas.microsoft.com/office/drawing/2014/main" id="{531BFBCE-058B-14FB-86F8-9CE005B765BD}"/>
              </a:ext>
            </a:extLst>
          </p:cNvPr>
          <p:cNvGrpSpPr/>
          <p:nvPr userDrawn="1"/>
        </p:nvGrpSpPr>
        <p:grpSpPr>
          <a:xfrm>
            <a:off x="400050" y="-197350"/>
            <a:ext cx="3746500" cy="4122236"/>
            <a:chOff x="400050" y="-197350"/>
            <a:chExt cx="3746500" cy="4122236"/>
          </a:xfrm>
        </p:grpSpPr>
        <p:sp>
          <p:nvSpPr>
            <p:cNvPr id="9" name="Freeform: Shape 8">
              <a:extLst>
                <a:ext uri="{FF2B5EF4-FFF2-40B4-BE49-F238E27FC236}">
                  <a16:creationId xmlns:a16="http://schemas.microsoft.com/office/drawing/2014/main" id="{21F5354E-C0A7-8501-8F38-D04DE6B66CDD}"/>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0" name="Freeform: Shape 9">
              <a:extLst>
                <a:ext uri="{FF2B5EF4-FFF2-40B4-BE49-F238E27FC236}">
                  <a16:creationId xmlns:a16="http://schemas.microsoft.com/office/drawing/2014/main" id="{07B83626-7161-B630-5B08-ABEE4A365C9E}"/>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15AE0905-A8AF-E1C9-C291-1FAF156C8E62}"/>
              </a:ext>
            </a:extLst>
          </p:cNvPr>
          <p:cNvSpPr>
            <a:spLocks noGrp="1"/>
          </p:cNvSpPr>
          <p:nvPr>
            <p:ph type="dt" sz="half" idx="11"/>
          </p:nvPr>
        </p:nvSpPr>
        <p:spPr/>
        <p:txBody>
          <a:bodyPr/>
          <a:lstStyle/>
          <a:p>
            <a:fld id="{7171F605-E0A6-4BCA-9BE6-B4DD56CA1439}" type="datetime1">
              <a:rPr lang="nl-NL" smtClean="0"/>
              <a:t>26-10-2023</a:t>
            </a:fld>
            <a:endParaRPr lang="nl-NL" dirty="0"/>
          </a:p>
        </p:txBody>
      </p:sp>
      <p:sp>
        <p:nvSpPr>
          <p:cNvPr id="6" name="Footer Placeholder 5">
            <a:extLst>
              <a:ext uri="{FF2B5EF4-FFF2-40B4-BE49-F238E27FC236}">
                <a16:creationId xmlns:a16="http://schemas.microsoft.com/office/drawing/2014/main" id="{399029ED-4AAC-5E1A-FCD9-60383FFABAD0}"/>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93D23861-7F16-084A-920C-539062947FEE}"/>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5731230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618">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LTtlRCnt (Large) (Red)">
    <p:spTree>
      <p:nvGrpSpPr>
        <p:cNvPr id="1" name=""/>
        <p:cNvGrpSpPr/>
        <p:nvPr/>
      </p:nvGrpSpPr>
      <p:grpSpPr>
        <a:xfrm>
          <a:off x="0" y="0"/>
          <a:ext cx="0" cy="0"/>
          <a:chOff x="0" y="0"/>
          <a:chExt cx="0" cy="0"/>
        </a:xfrm>
      </p:grpSpPr>
      <p:pic>
        <p:nvPicPr>
          <p:cNvPr id="2" name="Google Shape;149;p15">
            <a:extLst>
              <a:ext uri="{FF2B5EF4-FFF2-40B4-BE49-F238E27FC236}">
                <a16:creationId xmlns:a16="http://schemas.microsoft.com/office/drawing/2014/main" id="{3857DDD4-6E56-AD1A-6D48-4485F9A6105C}"/>
              </a:ext>
            </a:extLst>
          </p:cNvPr>
          <p:cNvPicPr preferRelativeResize="0"/>
          <p:nvPr userDrawn="1"/>
        </p:nvPicPr>
        <p:blipFill rotWithShape="1">
          <a:blip r:embed="rId2">
            <a:alphaModFix/>
          </a:blip>
          <a:srcRect t="19" b="28"/>
          <a:stretch/>
        </p:blipFill>
        <p:spPr>
          <a:xfrm>
            <a:off x="0" y="0"/>
            <a:ext cx="9143997" cy="5145585"/>
          </a:xfrm>
          <a:prstGeom prst="rect">
            <a:avLst/>
          </a:prstGeom>
          <a:noFill/>
          <a:ln>
            <a:noFill/>
          </a:ln>
        </p:spPr>
      </p:pic>
      <p:sp>
        <p:nvSpPr>
          <p:cNvPr id="11" name="Freeform: Shape 10">
            <a:extLst>
              <a:ext uri="{FF2B5EF4-FFF2-40B4-BE49-F238E27FC236}">
                <a16:creationId xmlns:a16="http://schemas.microsoft.com/office/drawing/2014/main" id="{80F21765-5443-BF9E-A969-A4A0AC2490E5}"/>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7EA77DEB-FC14-0299-8768-9F5E7B3A06F3}"/>
              </a:ext>
            </a:extLst>
          </p:cNvPr>
          <p:cNvSpPr>
            <a:spLocks noGrp="1"/>
          </p:cNvSpPr>
          <p:nvPr>
            <p:ph type="dt" sz="half" idx="11"/>
          </p:nvPr>
        </p:nvSpPr>
        <p:spPr/>
        <p:txBody>
          <a:bodyPr/>
          <a:lstStyle/>
          <a:p>
            <a:fld id="{09F7A913-35DA-40D1-98A4-08D51576FAC9}" type="datetime1">
              <a:rPr lang="nl-NL" smtClean="0"/>
              <a:t>26-10-2023</a:t>
            </a:fld>
            <a:endParaRPr lang="nl-NL" dirty="0"/>
          </a:p>
        </p:txBody>
      </p:sp>
      <p:sp>
        <p:nvSpPr>
          <p:cNvPr id="9" name="Footer Placeholder 8">
            <a:extLst>
              <a:ext uri="{FF2B5EF4-FFF2-40B4-BE49-F238E27FC236}">
                <a16:creationId xmlns:a16="http://schemas.microsoft.com/office/drawing/2014/main" id="{71D4FCFA-0017-EAC4-75F3-737C43B40206}"/>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70A24C71-BD7A-F794-2994-D12A3B4F3CEA}"/>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052998128"/>
      </p:ext>
    </p:extLst>
  </p:cSld>
  <p:clrMapOvr>
    <a:masterClrMapping/>
  </p:clrMapOvr>
  <p:extLst>
    <p:ext uri="{DCECCB84-F9BA-43D5-87BE-67443E8EF086}">
      <p15:sldGuideLst xmlns:p15="http://schemas.microsoft.com/office/powerpoint/2012/main">
        <p15:guide id="1" orient="horz" pos="2618">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LTtlRCnt (Down) (Red)">
    <p:spTree>
      <p:nvGrpSpPr>
        <p:cNvPr id="1" name=""/>
        <p:cNvGrpSpPr/>
        <p:nvPr/>
      </p:nvGrpSpPr>
      <p:grpSpPr>
        <a:xfrm>
          <a:off x="0" y="0"/>
          <a:ext cx="0" cy="0"/>
          <a:chOff x="0" y="0"/>
          <a:chExt cx="0" cy="0"/>
        </a:xfrm>
      </p:grpSpPr>
      <p:pic>
        <p:nvPicPr>
          <p:cNvPr id="2" name="Google Shape;149;p15">
            <a:extLst>
              <a:ext uri="{FF2B5EF4-FFF2-40B4-BE49-F238E27FC236}">
                <a16:creationId xmlns:a16="http://schemas.microsoft.com/office/drawing/2014/main" id="{68C9B825-6185-8D28-0F06-D9A676222722}"/>
              </a:ext>
            </a:extLst>
          </p:cNvPr>
          <p:cNvPicPr preferRelativeResize="0"/>
          <p:nvPr userDrawn="1"/>
        </p:nvPicPr>
        <p:blipFill rotWithShape="1">
          <a:blip r:embed="rId2">
            <a:alphaModFix/>
          </a:blip>
          <a:srcRect t="19" b="28"/>
          <a:stretch/>
        </p:blipFill>
        <p:spPr>
          <a:xfrm>
            <a:off x="0" y="0"/>
            <a:ext cx="9143997" cy="5145585"/>
          </a:xfrm>
          <a:prstGeom prst="rect">
            <a:avLst/>
          </a:prstGeom>
          <a:noFill/>
          <a:ln>
            <a:noFill/>
          </a:ln>
        </p:spPr>
      </p:pic>
      <p:sp>
        <p:nvSpPr>
          <p:cNvPr id="10" name="Freeform: Shape 9">
            <a:extLst>
              <a:ext uri="{FF2B5EF4-FFF2-40B4-BE49-F238E27FC236}">
                <a16:creationId xmlns:a16="http://schemas.microsoft.com/office/drawing/2014/main" id="{343231EE-D4D2-854C-736B-3CD8EDAC304E}"/>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1" name="Date Placeholder 10">
            <a:extLst>
              <a:ext uri="{FF2B5EF4-FFF2-40B4-BE49-F238E27FC236}">
                <a16:creationId xmlns:a16="http://schemas.microsoft.com/office/drawing/2014/main" id="{C4655345-E7BD-BFF0-EA9D-7CF85411789D}"/>
              </a:ext>
            </a:extLst>
          </p:cNvPr>
          <p:cNvSpPr>
            <a:spLocks noGrp="1"/>
          </p:cNvSpPr>
          <p:nvPr>
            <p:ph type="dt" sz="half" idx="11"/>
          </p:nvPr>
        </p:nvSpPr>
        <p:spPr/>
        <p:txBody>
          <a:bodyPr/>
          <a:lstStyle/>
          <a:p>
            <a:fld id="{FE403004-5E40-4CE2-80AE-5BF652D0E4DC}" type="datetime1">
              <a:rPr lang="nl-NL" smtClean="0"/>
              <a:t>26-10-2023</a:t>
            </a:fld>
            <a:endParaRPr lang="nl-NL" dirty="0"/>
          </a:p>
        </p:txBody>
      </p:sp>
      <p:sp>
        <p:nvSpPr>
          <p:cNvPr id="12" name="Footer Placeholder 11">
            <a:extLst>
              <a:ext uri="{FF2B5EF4-FFF2-40B4-BE49-F238E27FC236}">
                <a16:creationId xmlns:a16="http://schemas.microsoft.com/office/drawing/2014/main" id="{E146D5CA-07D4-8543-CBF2-0B7B2059FDAC}"/>
              </a:ext>
            </a:extLst>
          </p:cNvPr>
          <p:cNvSpPr>
            <a:spLocks noGrp="1"/>
          </p:cNvSpPr>
          <p:nvPr>
            <p:ph type="ftr" sz="quarter" idx="12"/>
          </p:nvPr>
        </p:nvSpPr>
        <p:spPr/>
        <p:txBody>
          <a:bodyPr/>
          <a:lstStyle/>
          <a:p>
            <a:endParaRPr lang="nl-NL" dirty="0"/>
          </a:p>
        </p:txBody>
      </p:sp>
      <p:sp>
        <p:nvSpPr>
          <p:cNvPr id="13" name="Slide Number Placeholder 12">
            <a:extLst>
              <a:ext uri="{FF2B5EF4-FFF2-40B4-BE49-F238E27FC236}">
                <a16:creationId xmlns:a16="http://schemas.microsoft.com/office/drawing/2014/main" id="{637014A0-76CB-90B2-497A-405499540B01}"/>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130501325"/>
      </p:ext>
    </p:extLst>
  </p:cSld>
  <p:clrMapOvr>
    <a:masterClrMapping/>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Left Conten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Date Placeholder 2">
            <a:extLst>
              <a:ext uri="{FF2B5EF4-FFF2-40B4-BE49-F238E27FC236}">
                <a16:creationId xmlns:a16="http://schemas.microsoft.com/office/drawing/2014/main" id="{6C8FC492-46E1-2A60-B87E-F3DFCB9DEF91}"/>
              </a:ext>
            </a:extLst>
          </p:cNvPr>
          <p:cNvSpPr>
            <a:spLocks noGrp="1"/>
          </p:cNvSpPr>
          <p:nvPr>
            <p:ph type="dt" sz="half" idx="11"/>
          </p:nvPr>
        </p:nvSpPr>
        <p:spPr/>
        <p:txBody>
          <a:bodyPr/>
          <a:lstStyle/>
          <a:p>
            <a:fld id="{F4A27E69-1353-4850-A70A-A8D1A782E04A}" type="datetime1">
              <a:rPr lang="nl-NL" smtClean="0"/>
              <a:t>26-10-2023</a:t>
            </a:fld>
            <a:endParaRPr lang="nl-NL" dirty="0"/>
          </a:p>
        </p:txBody>
      </p:sp>
      <p:sp>
        <p:nvSpPr>
          <p:cNvPr id="4" name="Footer Placeholder 3">
            <a:extLst>
              <a:ext uri="{FF2B5EF4-FFF2-40B4-BE49-F238E27FC236}">
                <a16:creationId xmlns:a16="http://schemas.microsoft.com/office/drawing/2014/main" id="{218D40AF-E5B2-41DE-D03D-03D4579EB651}"/>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05889FA3-3430-BA2F-D691-AD16E93F2DD5}"/>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764903821"/>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lvl1pPr>
          </a:lstStyle>
          <a:p>
            <a:r>
              <a:rPr lang="en-US"/>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7907DBC9-336F-44CD-9897-229AA3185302}" type="datetime1">
              <a:rPr lang="nl-NL" smtClean="0"/>
              <a:t>26-10-2023</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799775511"/>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9" name="Google Shape;77;p5">
            <a:extLst>
              <a:ext uri="{FF2B5EF4-FFF2-40B4-BE49-F238E27FC236}">
                <a16:creationId xmlns:a16="http://schemas.microsoft.com/office/drawing/2014/main" id="{33145841-417D-B58A-4C95-1B63DBFA8B11}"/>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3" name="Date Placeholder 2">
            <a:extLst>
              <a:ext uri="{FF2B5EF4-FFF2-40B4-BE49-F238E27FC236}">
                <a16:creationId xmlns:a16="http://schemas.microsoft.com/office/drawing/2014/main" id="{D04CCBA1-7BE1-916F-6BB3-3B09048C5D23}"/>
              </a:ext>
            </a:extLst>
          </p:cNvPr>
          <p:cNvSpPr>
            <a:spLocks noGrp="1"/>
          </p:cNvSpPr>
          <p:nvPr>
            <p:ph type="dt" sz="half" idx="11"/>
          </p:nvPr>
        </p:nvSpPr>
        <p:spPr/>
        <p:txBody>
          <a:bodyPr/>
          <a:lstStyle/>
          <a:p>
            <a:fld id="{92B480DE-AC80-4778-8167-426B2F4BB0CF}" type="datetime1">
              <a:rPr lang="nl-NL" smtClean="0"/>
              <a:t>26-10-2023</a:t>
            </a:fld>
            <a:endParaRPr lang="nl-NL" dirty="0"/>
          </a:p>
        </p:txBody>
      </p:sp>
      <p:sp>
        <p:nvSpPr>
          <p:cNvPr id="4" name="Footer Placeholder 3">
            <a:extLst>
              <a:ext uri="{FF2B5EF4-FFF2-40B4-BE49-F238E27FC236}">
                <a16:creationId xmlns:a16="http://schemas.microsoft.com/office/drawing/2014/main" id="{6B8046AD-0A33-D747-F600-3E2FED28B382}"/>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E717C7B0-67B4-A423-90EB-F85ED7274D06}"/>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505202224"/>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D844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5FFE5580-A721-A5CB-4E41-84920EC6B6D2}"/>
              </a:ext>
            </a:extLst>
          </p:cNvPr>
          <p:cNvSpPr>
            <a:spLocks noGrp="1"/>
          </p:cNvSpPr>
          <p:nvPr>
            <p:ph type="dt" sz="half" idx="11"/>
          </p:nvPr>
        </p:nvSpPr>
        <p:spPr/>
        <p:txBody>
          <a:bodyPr/>
          <a:lstStyle/>
          <a:p>
            <a:fld id="{41C7D321-CB99-4D26-90AC-941DCC1A7189}" type="datetime1">
              <a:rPr lang="nl-NL" smtClean="0"/>
              <a:t>26-10-2023</a:t>
            </a:fld>
            <a:endParaRPr lang="nl-NL" dirty="0"/>
          </a:p>
        </p:txBody>
      </p:sp>
      <p:sp>
        <p:nvSpPr>
          <p:cNvPr id="6" name="Footer Placeholder 5">
            <a:extLst>
              <a:ext uri="{FF2B5EF4-FFF2-40B4-BE49-F238E27FC236}">
                <a16:creationId xmlns:a16="http://schemas.microsoft.com/office/drawing/2014/main" id="{A12B81CA-F476-7AEF-7160-6CB11B217AFF}"/>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F8697588-00B4-502C-2DC0-4A96FFE4457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914221000"/>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D84465"/>
          </a:solidFill>
          <a:ln w="1397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A0516967-512E-ACC6-C610-2EB4371B7CF0}"/>
              </a:ext>
            </a:extLst>
          </p:cNvPr>
          <p:cNvSpPr>
            <a:spLocks noGrp="1"/>
          </p:cNvSpPr>
          <p:nvPr>
            <p:ph type="dt" sz="half" idx="11"/>
          </p:nvPr>
        </p:nvSpPr>
        <p:spPr/>
        <p:txBody>
          <a:bodyPr/>
          <a:lstStyle/>
          <a:p>
            <a:fld id="{053CFD6D-D8C4-4834-9DC2-4DB5F1C9D4CF}" type="datetime1">
              <a:rPr lang="nl-NL" smtClean="0"/>
              <a:t>26-10-2023</a:t>
            </a:fld>
            <a:endParaRPr lang="nl-NL" dirty="0"/>
          </a:p>
        </p:txBody>
      </p:sp>
      <p:sp>
        <p:nvSpPr>
          <p:cNvPr id="6" name="Footer Placeholder 5">
            <a:extLst>
              <a:ext uri="{FF2B5EF4-FFF2-40B4-BE49-F238E27FC236}">
                <a16:creationId xmlns:a16="http://schemas.microsoft.com/office/drawing/2014/main" id="{4C5B6B2A-A8A8-55E9-D080-A38DF45A5AAB}"/>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8AC21295-87C6-B833-EE71-59A90913AC4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050203913"/>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Right Content (Alt-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90F8878-2833-C51E-477C-4334F9602B4E}"/>
              </a:ext>
            </a:extLst>
          </p:cNvPr>
          <p:cNvGrpSpPr/>
          <p:nvPr userDrawn="1"/>
        </p:nvGrpSpPr>
        <p:grpSpPr>
          <a:xfrm>
            <a:off x="0" y="0"/>
            <a:ext cx="9144000" cy="5145584"/>
            <a:chOff x="0" y="0"/>
            <a:chExt cx="9144000" cy="5145584"/>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l="8310" t="18" r="43652" b="28"/>
            <a:stretch/>
          </p:blipFill>
          <p:spPr>
            <a:xfrm>
              <a:off x="0" y="0"/>
              <a:ext cx="4392614" cy="5145582"/>
            </a:xfrm>
            <a:prstGeom prst="rect">
              <a:avLst/>
            </a:prstGeom>
            <a:noFill/>
            <a:ln>
              <a:noFill/>
            </a:ln>
          </p:spPr>
        </p:pic>
        <p:pic>
          <p:nvPicPr>
            <p:cNvPr id="3" name="Google Shape;91;p7">
              <a:extLst>
                <a:ext uri="{FF2B5EF4-FFF2-40B4-BE49-F238E27FC236}">
                  <a16:creationId xmlns:a16="http://schemas.microsoft.com/office/drawing/2014/main" id="{92B831E5-2069-3C12-259A-F2215EF60D32}"/>
                </a:ext>
              </a:extLst>
            </p:cNvPr>
            <p:cNvPicPr preferRelativeResize="0"/>
            <p:nvPr userDrawn="1"/>
          </p:nvPicPr>
          <p:blipFill rotWithShape="1">
            <a:blip r:embed="rId3">
              <a:alphaModFix/>
            </a:blip>
            <a:srcRect l="48039" r="19"/>
            <a:stretch/>
          </p:blipFill>
          <p:spPr>
            <a:xfrm>
              <a:off x="4392613" y="0"/>
              <a:ext cx="4751387" cy="5145584"/>
            </a:xfrm>
            <a:prstGeom prst="rect">
              <a:avLst/>
            </a:prstGeom>
            <a:noFill/>
            <a:ln>
              <a:noFill/>
            </a:ln>
          </p:spPr>
        </p:pic>
      </p:grpSp>
      <p:sp>
        <p:nvSpPr>
          <p:cNvPr id="2" name="Freeform: Shape 1">
            <a:extLst>
              <a:ext uri="{FF2B5EF4-FFF2-40B4-BE49-F238E27FC236}">
                <a16:creationId xmlns:a16="http://schemas.microsoft.com/office/drawing/2014/main" id="{3503BE0B-2258-CA51-1547-F216A4F41D3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0C066952-5E9F-4626-4ECD-4F3FC0DAC64C}"/>
              </a:ext>
            </a:extLst>
          </p:cNvPr>
          <p:cNvSpPr>
            <a:spLocks noGrp="1"/>
          </p:cNvSpPr>
          <p:nvPr>
            <p:ph type="dt" sz="half" idx="11"/>
          </p:nvPr>
        </p:nvSpPr>
        <p:spPr/>
        <p:txBody>
          <a:bodyPr/>
          <a:lstStyle/>
          <a:p>
            <a:fld id="{F8B82AE5-47F7-4EB6-B28A-ADAFC44C9DFC}" type="datetime1">
              <a:rPr lang="nl-NL" smtClean="0"/>
              <a:t>26-10-2023</a:t>
            </a:fld>
            <a:endParaRPr lang="nl-NL" dirty="0"/>
          </a:p>
        </p:txBody>
      </p:sp>
      <p:sp>
        <p:nvSpPr>
          <p:cNvPr id="6" name="Footer Placeholder 5">
            <a:extLst>
              <a:ext uri="{FF2B5EF4-FFF2-40B4-BE49-F238E27FC236}">
                <a16:creationId xmlns:a16="http://schemas.microsoft.com/office/drawing/2014/main" id="{2B838F68-682F-4432-1C7C-CB28EC28C633}"/>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D2FB0E1E-0716-C9BD-83DC-9E11D5B34DE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509606291"/>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EB305E3C-3CDD-78FD-A6F2-76A7FC1AF80E}"/>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10A51BC2-B15F-3525-B401-35ED6D77B6CE}"/>
              </a:ext>
            </a:extLst>
          </p:cNvPr>
          <p:cNvSpPr>
            <a:spLocks noGrp="1"/>
          </p:cNvSpPr>
          <p:nvPr>
            <p:ph type="dt" sz="half" idx="11"/>
          </p:nvPr>
        </p:nvSpPr>
        <p:spPr/>
        <p:txBody>
          <a:bodyPr/>
          <a:lstStyle/>
          <a:p>
            <a:fld id="{767F04A9-B4C6-402E-A4A2-48773658E04A}" type="datetime1">
              <a:rPr lang="nl-NL" smtClean="0"/>
              <a:t>26-10-2023</a:t>
            </a:fld>
            <a:endParaRPr lang="nl-NL" dirty="0"/>
          </a:p>
        </p:txBody>
      </p:sp>
      <p:sp>
        <p:nvSpPr>
          <p:cNvPr id="5" name="Footer Placeholder 4">
            <a:extLst>
              <a:ext uri="{FF2B5EF4-FFF2-40B4-BE49-F238E27FC236}">
                <a16:creationId xmlns:a16="http://schemas.microsoft.com/office/drawing/2014/main" id="{5C803C94-8DE1-0AFC-8A8A-609B6E42B31C}"/>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5340FE8C-0246-E01F-C623-113B4E905C19}"/>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44271613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5B6467F4-CFA5-73F9-5EC1-B0B44E1C82B2}"/>
              </a:ext>
            </a:extLst>
          </p:cNvPr>
          <p:cNvSpPr>
            <a:spLocks noGrp="1"/>
          </p:cNvSpPr>
          <p:nvPr>
            <p:ph type="dt" sz="half" idx="11"/>
          </p:nvPr>
        </p:nvSpPr>
        <p:spPr/>
        <p:txBody>
          <a:bodyPr/>
          <a:lstStyle/>
          <a:p>
            <a:fld id="{8D35E174-A3BB-4EC6-B8F3-A1B411DAE530}" type="datetime1">
              <a:rPr lang="nl-NL" smtClean="0"/>
              <a:t>26-10-2023</a:t>
            </a:fld>
            <a:endParaRPr lang="nl-NL" dirty="0"/>
          </a:p>
        </p:txBody>
      </p:sp>
      <p:sp>
        <p:nvSpPr>
          <p:cNvPr id="8" name="Footer Placeholder 7">
            <a:extLst>
              <a:ext uri="{FF2B5EF4-FFF2-40B4-BE49-F238E27FC236}">
                <a16:creationId xmlns:a16="http://schemas.microsoft.com/office/drawing/2014/main" id="{CBC546F5-C513-7247-65E9-8F8C8A7F6F10}"/>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081A5E5F-254E-B717-4D3D-867DD49586BE}"/>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240933404"/>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2596972636"/>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E044446A-266A-ECB4-43AE-C9CB92385886}"/>
              </a:ext>
            </a:extLst>
          </p:cNvPr>
          <p:cNvSpPr>
            <a:spLocks noGrp="1"/>
          </p:cNvSpPr>
          <p:nvPr>
            <p:ph type="dt" sz="half" idx="10"/>
          </p:nvPr>
        </p:nvSpPr>
        <p:spPr/>
        <p:txBody>
          <a:bodyPr/>
          <a:lstStyle/>
          <a:p>
            <a:fld id="{D4151CBF-9E62-4B14-A296-6D01B7F277CC}" type="datetime1">
              <a:rPr lang="nl-NL" smtClean="0"/>
              <a:t>26-10-2023</a:t>
            </a:fld>
            <a:endParaRPr lang="nl-NL" dirty="0"/>
          </a:p>
        </p:txBody>
      </p:sp>
      <p:sp>
        <p:nvSpPr>
          <p:cNvPr id="8" name="Footer Placeholder 7">
            <a:extLst>
              <a:ext uri="{FF2B5EF4-FFF2-40B4-BE49-F238E27FC236}">
                <a16:creationId xmlns:a16="http://schemas.microsoft.com/office/drawing/2014/main" id="{8D93C952-9FB8-6144-A62A-0FE3B0B14880}"/>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645C3905-281F-A932-7A1B-FD077A03D436}"/>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581520926"/>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EE9D15DF-1DF5-408D-97FF-B28A47FDE28F}" type="datetime1">
              <a:rPr lang="nl-NL" smtClean="0"/>
              <a:t>26-10-2023</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91412632"/>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845CA8AB-D2CA-444C-9B20-343173AEC735}" type="datetime1">
              <a:rPr lang="nl-NL" smtClean="0"/>
              <a:t>26-10-2023</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375025451"/>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8C352EB0-750E-4D65-9653-C197EAA95C36}" type="datetime1">
              <a:rPr lang="nl-NL" smtClean="0"/>
              <a:t>26-10-2023</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93582323"/>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Section title and description" preserve="1" userDrawn="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solidFill>
                  <a:schemeClr val="tx1"/>
                </a:solidFil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A5FD8053-F413-39E5-BB95-DDAB13135D20}"/>
              </a:ext>
            </a:extLst>
          </p:cNvPr>
          <p:cNvSpPr>
            <a:spLocks noGrp="1"/>
          </p:cNvSpPr>
          <p:nvPr>
            <p:ph type="dt" sz="half" idx="13"/>
          </p:nvPr>
        </p:nvSpPr>
        <p:spPr/>
        <p:txBody>
          <a:bodyPr/>
          <a:lstStyle/>
          <a:p>
            <a:fld id="{68503F18-10AD-4C56-94DE-DA0CC3FDB993}" type="datetime1">
              <a:rPr lang="nl-NL" smtClean="0"/>
              <a:t>26-10-2023</a:t>
            </a:fld>
            <a:endParaRPr lang="nl-NL" dirty="0"/>
          </a:p>
        </p:txBody>
      </p:sp>
      <p:sp>
        <p:nvSpPr>
          <p:cNvPr id="3" name="Footer Placeholder 2">
            <a:extLst>
              <a:ext uri="{FF2B5EF4-FFF2-40B4-BE49-F238E27FC236}">
                <a16:creationId xmlns:a16="http://schemas.microsoft.com/office/drawing/2014/main" id="{BD5D7ACA-0F9E-2B97-3CFF-B18A75FB6702}"/>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3235539193"/>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B428714E-C930-EA0A-BD5C-EE7E6B20227F}"/>
              </a:ext>
            </a:extLst>
          </p:cNvPr>
          <p:cNvSpPr>
            <a:spLocks noGrp="1"/>
          </p:cNvSpPr>
          <p:nvPr>
            <p:ph type="dt" sz="half" idx="10"/>
          </p:nvPr>
        </p:nvSpPr>
        <p:spPr/>
        <p:txBody>
          <a:bodyPr/>
          <a:lstStyle/>
          <a:p>
            <a:fld id="{78C4C2AC-6B4F-4D26-841F-7779CD9B1D74}" type="datetime1">
              <a:rPr lang="nl-NL" smtClean="0"/>
              <a:t>26-10-2023</a:t>
            </a:fld>
            <a:endParaRPr lang="nl-NL" dirty="0"/>
          </a:p>
        </p:txBody>
      </p:sp>
      <p:sp>
        <p:nvSpPr>
          <p:cNvPr id="9" name="Footer Placeholder 8">
            <a:extLst>
              <a:ext uri="{FF2B5EF4-FFF2-40B4-BE49-F238E27FC236}">
                <a16:creationId xmlns:a16="http://schemas.microsoft.com/office/drawing/2014/main" id="{AD7AC860-D62A-FF98-0A08-3D28F8FCF774}"/>
              </a:ext>
            </a:extLst>
          </p:cNvPr>
          <p:cNvSpPr>
            <a:spLocks noGrp="1"/>
          </p:cNvSpPr>
          <p:nvPr>
            <p:ph type="ftr" sz="quarter" idx="11"/>
          </p:nvPr>
        </p:nvSpPr>
        <p:spPr/>
        <p:txBody>
          <a:bodyPr/>
          <a:lstStyle/>
          <a:p>
            <a:endParaRPr lang="nl-NL" dirty="0"/>
          </a:p>
        </p:txBody>
      </p:sp>
      <p:sp>
        <p:nvSpPr>
          <p:cNvPr id="10" name="Slide Number Placeholder 9">
            <a:extLst>
              <a:ext uri="{FF2B5EF4-FFF2-40B4-BE49-F238E27FC236}">
                <a16:creationId xmlns:a16="http://schemas.microsoft.com/office/drawing/2014/main" id="{E1448C10-3DCA-3FC3-6CE7-47FAD50F580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649513757"/>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2"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10" name="Date Placeholder 9">
            <a:extLst>
              <a:ext uri="{FF2B5EF4-FFF2-40B4-BE49-F238E27FC236}">
                <a16:creationId xmlns:a16="http://schemas.microsoft.com/office/drawing/2014/main" id="{334CDF97-4596-FE75-595A-FB3C01CA8F27}"/>
              </a:ext>
            </a:extLst>
          </p:cNvPr>
          <p:cNvSpPr>
            <a:spLocks noGrp="1"/>
          </p:cNvSpPr>
          <p:nvPr>
            <p:ph type="dt" sz="half" idx="10"/>
          </p:nvPr>
        </p:nvSpPr>
        <p:spPr/>
        <p:txBody>
          <a:bodyPr/>
          <a:lstStyle/>
          <a:p>
            <a:fld id="{BC1FBDE4-128D-4E1F-A91D-C4DF71887285}" type="datetime1">
              <a:rPr lang="nl-NL" smtClean="0"/>
              <a:t>26-10-2023</a:t>
            </a:fld>
            <a:endParaRPr lang="nl-NL" dirty="0"/>
          </a:p>
        </p:txBody>
      </p:sp>
      <p:sp>
        <p:nvSpPr>
          <p:cNvPr id="11" name="Footer Placeholder 10">
            <a:extLst>
              <a:ext uri="{FF2B5EF4-FFF2-40B4-BE49-F238E27FC236}">
                <a16:creationId xmlns:a16="http://schemas.microsoft.com/office/drawing/2014/main" id="{82598379-B545-35B1-A950-7671F604582A}"/>
              </a:ext>
            </a:extLst>
          </p:cNvPr>
          <p:cNvSpPr>
            <a:spLocks noGrp="1"/>
          </p:cNvSpPr>
          <p:nvPr>
            <p:ph type="ftr" sz="quarter" idx="11"/>
          </p:nvPr>
        </p:nvSpPr>
        <p:spPr/>
        <p:txBody>
          <a:bodyPr/>
          <a:lstStyle/>
          <a:p>
            <a:endParaRPr lang="nl-NL" dirty="0"/>
          </a:p>
        </p:txBody>
      </p:sp>
      <p:sp>
        <p:nvSpPr>
          <p:cNvPr id="12" name="Slide Number Placeholder 11">
            <a:extLst>
              <a:ext uri="{FF2B5EF4-FFF2-40B4-BE49-F238E27FC236}">
                <a16:creationId xmlns:a16="http://schemas.microsoft.com/office/drawing/2014/main" id="{B1F01058-FBBE-BB77-4BB8-6A3B9FB1C40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018017024"/>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79E1A3C7-5285-4212-8B74-290CFD37B414}" type="datetime1">
              <a:rPr lang="nl-NL" smtClean="0"/>
              <a:t>26-10-2023</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52287309"/>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5D440B96-3419-4040-81AA-BDB50FB2CAD4}"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739960301"/>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34" name="Google Shape;34;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485A701C-EE62-700A-8D76-994903BD3BAC}"/>
              </a:ext>
            </a:extLst>
          </p:cNvPr>
          <p:cNvSpPr>
            <a:spLocks noGrp="1"/>
          </p:cNvSpPr>
          <p:nvPr>
            <p:ph type="dt" sz="half" idx="13"/>
          </p:nvPr>
        </p:nvSpPr>
        <p:spPr/>
        <p:txBody>
          <a:bodyPr/>
          <a:lstStyle/>
          <a:p>
            <a:fld id="{F507B5F5-FF54-4315-99A9-9FF46FB9FD67}" type="datetime1">
              <a:rPr lang="nl-NL" smtClean="0"/>
              <a:t>26-10-2023</a:t>
            </a:fld>
            <a:endParaRPr lang="nl-NL" dirty="0"/>
          </a:p>
        </p:txBody>
      </p:sp>
      <p:sp>
        <p:nvSpPr>
          <p:cNvPr id="3" name="Footer Placeholder 2">
            <a:extLst>
              <a:ext uri="{FF2B5EF4-FFF2-40B4-BE49-F238E27FC236}">
                <a16:creationId xmlns:a16="http://schemas.microsoft.com/office/drawing/2014/main" id="{30767A74-D1F9-7756-D9DB-C9CF9FCAA09D}"/>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1142967342"/>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DCAC2804-0B18-4BED-9C0A-1FBC3A128743}" type="datetime1">
              <a:rPr lang="nl-NL" smtClean="0"/>
              <a:t>26-10-2023</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042935847"/>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FFE61AE3-1C14-43F8-8909-6104744D88EE}" type="datetime1">
              <a:rPr lang="nl-NL" smtClean="0"/>
              <a:t>26-10-2023</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013720963"/>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8DC0B9EA-5F18-47FF-9ECE-0C7478E26621}" type="datetime1">
              <a:rPr lang="nl-NL" smtClean="0"/>
              <a:t>26-10-2023</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74741283"/>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A3121D6F-F924-45F7-BD34-679A6D9A821A}" type="datetime1">
              <a:rPr lang="nl-NL" smtClean="0"/>
              <a:t>26-10-2023</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55834741"/>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1FDFD2E3-F7E3-437E-A16A-B37DD2D448D1}" type="datetime1">
              <a:rPr lang="nl-NL" smtClean="0"/>
              <a:t>26-10-2023</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572319989"/>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type="blank" preserve="1">
  <p:cSld name="UA Design (UA) (Burgund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Rectangle 4">
            <a:extLst>
              <a:ext uri="{FF2B5EF4-FFF2-40B4-BE49-F238E27FC236}">
                <a16:creationId xmlns:a16="http://schemas.microsoft.com/office/drawing/2014/main" id="{7361BCE2-932A-7D98-F621-585A54480FCE}"/>
              </a:ext>
            </a:extLst>
          </p:cNvPr>
          <p:cNvSpPr/>
          <p:nvPr userDrawn="1"/>
        </p:nvSpPr>
        <p:spPr>
          <a:xfrm>
            <a:off x="0" y="0"/>
            <a:ext cx="3619497" cy="4381186"/>
          </a:xfrm>
          <a:prstGeom prst="rect">
            <a:avLst/>
          </a:prstGeom>
          <a:solidFill>
            <a:srgbClr val="821A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07EC7A98-34A3-4AF2-9281-D2B8B9DD644B}"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5523004"/>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LTtlRCnt (Small) (Burgundy)">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9A8EE2B-DD60-343E-E153-62ED5C7C4157}"/>
              </a:ext>
            </a:extLst>
          </p:cNvPr>
          <p:cNvGrpSpPr/>
          <p:nvPr userDrawn="1"/>
        </p:nvGrpSpPr>
        <p:grpSpPr>
          <a:xfrm>
            <a:off x="400050" y="-197350"/>
            <a:ext cx="3746500" cy="4122236"/>
            <a:chOff x="400050" y="-197350"/>
            <a:chExt cx="3746500" cy="4122236"/>
          </a:xfrm>
        </p:grpSpPr>
        <p:sp>
          <p:nvSpPr>
            <p:cNvPr id="4" name="Freeform: Shape 3">
              <a:extLst>
                <a:ext uri="{FF2B5EF4-FFF2-40B4-BE49-F238E27FC236}">
                  <a16:creationId xmlns:a16="http://schemas.microsoft.com/office/drawing/2014/main" id="{88785858-F51D-0EDE-BBDF-B3D449C2C884}"/>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6" name="Freeform: Shape 5">
              <a:extLst>
                <a:ext uri="{FF2B5EF4-FFF2-40B4-BE49-F238E27FC236}">
                  <a16:creationId xmlns:a16="http://schemas.microsoft.com/office/drawing/2014/main" id="{C9CC5DF4-70E6-77F0-983C-228DCB4EF609}"/>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3632A90E-9378-C861-269C-C3D700C822A9}"/>
              </a:ext>
            </a:extLst>
          </p:cNvPr>
          <p:cNvSpPr>
            <a:spLocks noGrp="1"/>
          </p:cNvSpPr>
          <p:nvPr>
            <p:ph type="dt" sz="half" idx="11"/>
          </p:nvPr>
        </p:nvSpPr>
        <p:spPr/>
        <p:txBody>
          <a:bodyPr/>
          <a:lstStyle/>
          <a:p>
            <a:fld id="{81AE06FD-2871-4248-8012-A782DFB34126}" type="datetime1">
              <a:rPr lang="nl-NL" smtClean="0"/>
              <a:t>26-10-2023</a:t>
            </a:fld>
            <a:endParaRPr lang="nl-NL" dirty="0"/>
          </a:p>
        </p:txBody>
      </p:sp>
      <p:sp>
        <p:nvSpPr>
          <p:cNvPr id="9" name="Footer Placeholder 8">
            <a:extLst>
              <a:ext uri="{FF2B5EF4-FFF2-40B4-BE49-F238E27FC236}">
                <a16:creationId xmlns:a16="http://schemas.microsoft.com/office/drawing/2014/main" id="{72222813-80FF-AA61-CFAF-A81BCC1D9A2B}"/>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3A053BEB-2CB8-327C-D3B1-157F5CC29E45}"/>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830358452"/>
      </p:ext>
    </p:extLst>
  </p:cSld>
  <p:clrMapOvr>
    <a:masterClrMapping/>
  </p:clrMapOvr>
  <p:extLst>
    <p:ext uri="{DCECCB84-F9BA-43D5-87BE-67443E8EF086}">
      <p15:sldGuideLst xmlns:p15="http://schemas.microsoft.com/office/powerpoint/2012/main"/>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LTtlRCnt (Large) (Burgundy)">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92983CC-2BCF-E1D7-9952-233A38F87B26}"/>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Date Placeholder 1">
            <a:extLst>
              <a:ext uri="{FF2B5EF4-FFF2-40B4-BE49-F238E27FC236}">
                <a16:creationId xmlns:a16="http://schemas.microsoft.com/office/drawing/2014/main" id="{6EB21859-F9EF-1999-6FB8-01E6EFA6B7B9}"/>
              </a:ext>
            </a:extLst>
          </p:cNvPr>
          <p:cNvSpPr>
            <a:spLocks noGrp="1"/>
          </p:cNvSpPr>
          <p:nvPr>
            <p:ph type="dt" sz="half" idx="11"/>
          </p:nvPr>
        </p:nvSpPr>
        <p:spPr/>
        <p:txBody>
          <a:bodyPr/>
          <a:lstStyle/>
          <a:p>
            <a:fld id="{FE14F265-0E50-469E-8AFA-124D94F60F27}" type="datetime1">
              <a:rPr lang="nl-NL" smtClean="0"/>
              <a:t>26-10-2023</a:t>
            </a:fld>
            <a:endParaRPr lang="nl-NL" dirty="0"/>
          </a:p>
        </p:txBody>
      </p:sp>
      <p:sp>
        <p:nvSpPr>
          <p:cNvPr id="6" name="Footer Placeholder 5">
            <a:extLst>
              <a:ext uri="{FF2B5EF4-FFF2-40B4-BE49-F238E27FC236}">
                <a16:creationId xmlns:a16="http://schemas.microsoft.com/office/drawing/2014/main" id="{5803E7CF-B287-ACCC-E708-501E591D2F17}"/>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78369810-A77C-EBC1-07CF-820241A6B8C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988339830"/>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LTtlRCnt (Down) (Burgundy)">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0E130EDA-106B-4A93-8816-A4F79300FD8C}"/>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a:extLst>
              <a:ext uri="{FF2B5EF4-FFF2-40B4-BE49-F238E27FC236}">
                <a16:creationId xmlns:a16="http://schemas.microsoft.com/office/drawing/2014/main" id="{6F24B5F6-D5F8-71AD-120A-8D8C5967522C}"/>
              </a:ext>
            </a:extLst>
          </p:cNvPr>
          <p:cNvSpPr>
            <a:spLocks noGrp="1"/>
          </p:cNvSpPr>
          <p:nvPr>
            <p:ph type="dt" sz="half" idx="11"/>
          </p:nvPr>
        </p:nvSpPr>
        <p:spPr/>
        <p:txBody>
          <a:bodyPr/>
          <a:lstStyle/>
          <a:p>
            <a:fld id="{568E5A5B-D8D3-448D-B4D1-82C09E9051C0}" type="datetime1">
              <a:rPr lang="nl-NL" smtClean="0"/>
              <a:t>26-10-2023</a:t>
            </a:fld>
            <a:endParaRPr lang="nl-NL" dirty="0"/>
          </a:p>
        </p:txBody>
      </p:sp>
      <p:sp>
        <p:nvSpPr>
          <p:cNvPr id="8" name="Footer Placeholder 7">
            <a:extLst>
              <a:ext uri="{FF2B5EF4-FFF2-40B4-BE49-F238E27FC236}">
                <a16:creationId xmlns:a16="http://schemas.microsoft.com/office/drawing/2014/main" id="{5DA47539-1F2F-1089-0A38-014A4F43C8D7}"/>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C880019A-EBBE-485E-23F7-B1FCC886E26F}"/>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770391976"/>
      </p:ext>
    </p:extLst>
  </p:cSld>
  <p:clrMapOvr>
    <a:masterClrMapping/>
  </p:clrMapOvr>
  <p:extLst>
    <p:ext uri="{DCECCB84-F9BA-43D5-87BE-67443E8EF086}">
      <p15:sldGuideLst xmlns:p15="http://schemas.microsoft.com/office/powerpoint/2012/main"/>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Left Content">
    <p:spTree>
      <p:nvGrpSpPr>
        <p:cNvPr id="1" name=""/>
        <p:cNvGrpSpPr/>
        <p:nvPr/>
      </p:nvGrpSpPr>
      <p:grpSpPr>
        <a:xfrm>
          <a:off x="0" y="0"/>
          <a:ext cx="0" cy="0"/>
          <a:chOff x="0" y="0"/>
          <a:chExt cx="0" cy="0"/>
        </a:xfrm>
      </p:grpSpPr>
      <p:pic>
        <p:nvPicPr>
          <p:cNvPr id="6" name="Google Shape;211;p24">
            <a:extLst>
              <a:ext uri="{FF2B5EF4-FFF2-40B4-BE49-F238E27FC236}">
                <a16:creationId xmlns:a16="http://schemas.microsoft.com/office/drawing/2014/main" id="{FA62FBB9-24EE-22B3-23CF-94BB53E0F6C1}"/>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Date Placeholder 2">
            <a:extLst>
              <a:ext uri="{FF2B5EF4-FFF2-40B4-BE49-F238E27FC236}">
                <a16:creationId xmlns:a16="http://schemas.microsoft.com/office/drawing/2014/main" id="{F652C525-2F45-13F9-EEF7-9130E6B7835A}"/>
              </a:ext>
            </a:extLst>
          </p:cNvPr>
          <p:cNvSpPr>
            <a:spLocks noGrp="1"/>
          </p:cNvSpPr>
          <p:nvPr>
            <p:ph type="dt" sz="half" idx="11"/>
          </p:nvPr>
        </p:nvSpPr>
        <p:spPr/>
        <p:txBody>
          <a:bodyPr/>
          <a:lstStyle/>
          <a:p>
            <a:fld id="{B2914C31-3435-45ED-8276-95D8B1667905}" type="datetime1">
              <a:rPr lang="nl-NL" smtClean="0"/>
              <a:t>26-10-2023</a:t>
            </a:fld>
            <a:endParaRPr lang="nl-NL" dirty="0"/>
          </a:p>
        </p:txBody>
      </p:sp>
      <p:sp>
        <p:nvSpPr>
          <p:cNvPr id="4" name="Footer Placeholder 3">
            <a:extLst>
              <a:ext uri="{FF2B5EF4-FFF2-40B4-BE49-F238E27FC236}">
                <a16:creationId xmlns:a16="http://schemas.microsoft.com/office/drawing/2014/main" id="{655202AD-C611-B9D4-CBC9-10A3E66816F3}"/>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C0C08E6F-62AC-C318-CC30-A3EB09D8E08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674999834"/>
      </p:ext>
    </p:extLst>
  </p:cSld>
  <p:clrMapOvr>
    <a:masterClrMapping/>
  </p:clrMapOvr>
  <p:extLst>
    <p:ext uri="{DCECCB84-F9BA-43D5-87BE-67443E8EF086}">
      <p15:sldGuideLst xmlns:p15="http://schemas.microsoft.com/office/powerpoint/2012/main"/>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9" name="Google Shape;211;p24">
            <a:extLst>
              <a:ext uri="{FF2B5EF4-FFF2-40B4-BE49-F238E27FC236}">
                <a16:creationId xmlns:a16="http://schemas.microsoft.com/office/drawing/2014/main" id="{B38DAC18-4F4C-80B5-EED7-CD2482171A6C}"/>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grpSp>
      <p:sp>
        <p:nvSpPr>
          <p:cNvPr id="3" name="Date Placeholder 2">
            <a:extLst>
              <a:ext uri="{FF2B5EF4-FFF2-40B4-BE49-F238E27FC236}">
                <a16:creationId xmlns:a16="http://schemas.microsoft.com/office/drawing/2014/main" id="{3807EC0C-6B1B-9D34-E65E-E77715F3E15E}"/>
              </a:ext>
            </a:extLst>
          </p:cNvPr>
          <p:cNvSpPr>
            <a:spLocks noGrp="1"/>
          </p:cNvSpPr>
          <p:nvPr>
            <p:ph type="dt" sz="half" idx="11"/>
          </p:nvPr>
        </p:nvSpPr>
        <p:spPr/>
        <p:txBody>
          <a:bodyPr/>
          <a:lstStyle/>
          <a:p>
            <a:fld id="{0987B572-D156-444E-9E85-3B15B5F2ED1B}" type="datetime1">
              <a:rPr lang="nl-NL" smtClean="0"/>
              <a:t>26-10-2023</a:t>
            </a:fld>
            <a:endParaRPr lang="nl-NL" dirty="0"/>
          </a:p>
        </p:txBody>
      </p:sp>
      <p:sp>
        <p:nvSpPr>
          <p:cNvPr id="4" name="Footer Placeholder 3">
            <a:extLst>
              <a:ext uri="{FF2B5EF4-FFF2-40B4-BE49-F238E27FC236}">
                <a16:creationId xmlns:a16="http://schemas.microsoft.com/office/drawing/2014/main" id="{DBDB4498-DDB4-53A8-CE24-2FDCB81DBB02}"/>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757407AE-711D-D30B-91F8-58C05841224B}"/>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720260246"/>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D6734AEC-6078-503C-2A0A-62DA405488C3}"/>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821A4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42D2274D-F549-7EC4-5EB3-39F6776EB02E}"/>
              </a:ext>
            </a:extLst>
          </p:cNvPr>
          <p:cNvSpPr>
            <a:spLocks noGrp="1"/>
          </p:cNvSpPr>
          <p:nvPr>
            <p:ph type="dt" sz="half" idx="11"/>
          </p:nvPr>
        </p:nvSpPr>
        <p:spPr/>
        <p:txBody>
          <a:bodyPr/>
          <a:lstStyle/>
          <a:p>
            <a:fld id="{E5AA4D5B-F98C-48B9-AB61-FBA6DAC6AE12}" type="datetime1">
              <a:rPr lang="nl-NL" smtClean="0"/>
              <a:t>26-10-2023</a:t>
            </a:fld>
            <a:endParaRPr lang="nl-NL" dirty="0"/>
          </a:p>
        </p:txBody>
      </p:sp>
      <p:sp>
        <p:nvSpPr>
          <p:cNvPr id="6" name="Footer Placeholder 5">
            <a:extLst>
              <a:ext uri="{FF2B5EF4-FFF2-40B4-BE49-F238E27FC236}">
                <a16:creationId xmlns:a16="http://schemas.microsoft.com/office/drawing/2014/main" id="{003E3829-3790-91A2-99F7-EF053CBDC50E}"/>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7502B5AD-3487-2C03-B775-AAFC5C03A2C4}"/>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062975453"/>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30D3C99F-0A69-FEF5-6BEB-443E00A62ADD}"/>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821A49"/>
          </a:solidFill>
          <a:ln w="1397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A6189DB5-048F-CC8A-6495-0C135F2567D7}"/>
              </a:ext>
            </a:extLst>
          </p:cNvPr>
          <p:cNvSpPr>
            <a:spLocks noGrp="1"/>
          </p:cNvSpPr>
          <p:nvPr>
            <p:ph type="dt" sz="half" idx="11"/>
          </p:nvPr>
        </p:nvSpPr>
        <p:spPr/>
        <p:txBody>
          <a:bodyPr/>
          <a:lstStyle/>
          <a:p>
            <a:fld id="{61FBF5AF-0330-4EB3-8FD5-6EC8456F4862}" type="datetime1">
              <a:rPr lang="nl-NL" smtClean="0"/>
              <a:t>26-10-2023</a:t>
            </a:fld>
            <a:endParaRPr lang="nl-NL" dirty="0"/>
          </a:p>
        </p:txBody>
      </p:sp>
      <p:sp>
        <p:nvSpPr>
          <p:cNvPr id="6" name="Footer Placeholder 5">
            <a:extLst>
              <a:ext uri="{FF2B5EF4-FFF2-40B4-BE49-F238E27FC236}">
                <a16:creationId xmlns:a16="http://schemas.microsoft.com/office/drawing/2014/main" id="{BD76A50A-576D-34DB-4C62-A159358B30F9}"/>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50C38AEE-8186-B41D-568E-59245EE225F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80434192"/>
      </p:ext>
    </p:extLst>
  </p:cSld>
  <p:clrMapOvr>
    <a:masterClrMapping/>
  </p:clrMapOvr>
  <p:extLst>
    <p:ext uri="{DCECCB84-F9BA-43D5-87BE-67443E8EF086}">
      <p15:sldGuideLst xmlns:p15="http://schemas.microsoft.com/office/powerpoint/2012/main"/>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36A9F5DB-4CC5-3318-D7CC-B00922CA58FA}"/>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92FEB434-8986-89AA-7973-FC87D3FE4A73}"/>
              </a:ext>
            </a:extLst>
          </p:cNvPr>
          <p:cNvSpPr>
            <a:spLocks noGrp="1"/>
          </p:cNvSpPr>
          <p:nvPr>
            <p:ph type="dt" sz="half" idx="11"/>
          </p:nvPr>
        </p:nvSpPr>
        <p:spPr/>
        <p:txBody>
          <a:bodyPr/>
          <a:lstStyle/>
          <a:p>
            <a:fld id="{7BE8E721-09D1-4AC1-B12E-42FC0F3F8FBA}" type="datetime1">
              <a:rPr lang="nl-NL" smtClean="0"/>
              <a:t>26-10-2023</a:t>
            </a:fld>
            <a:endParaRPr lang="nl-NL" dirty="0"/>
          </a:p>
        </p:txBody>
      </p:sp>
      <p:sp>
        <p:nvSpPr>
          <p:cNvPr id="5" name="Footer Placeholder 4">
            <a:extLst>
              <a:ext uri="{FF2B5EF4-FFF2-40B4-BE49-F238E27FC236}">
                <a16:creationId xmlns:a16="http://schemas.microsoft.com/office/drawing/2014/main" id="{C633BBBD-97F6-6431-57B1-88DA9E4E0594}"/>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505341E7-7B86-6B65-970B-5BCD1F28986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265926844"/>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10" name="Google Shape;211;p24">
            <a:extLst>
              <a:ext uri="{FF2B5EF4-FFF2-40B4-BE49-F238E27FC236}">
                <a16:creationId xmlns:a16="http://schemas.microsoft.com/office/drawing/2014/main" id="{4297A75D-5BC2-EBCA-9245-16F36652F48A}"/>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B6B479EC-C151-A054-0173-2887DF333877}"/>
              </a:ext>
            </a:extLst>
          </p:cNvPr>
          <p:cNvSpPr>
            <a:spLocks noGrp="1"/>
          </p:cNvSpPr>
          <p:nvPr>
            <p:ph type="dt" sz="half" idx="11"/>
          </p:nvPr>
        </p:nvSpPr>
        <p:spPr/>
        <p:txBody>
          <a:bodyPr/>
          <a:lstStyle/>
          <a:p>
            <a:fld id="{41A52E76-5430-4E3E-BF94-BB4D3A358914}" type="datetime1">
              <a:rPr lang="nl-NL" smtClean="0"/>
              <a:t>26-10-2023</a:t>
            </a:fld>
            <a:endParaRPr lang="nl-NL" dirty="0"/>
          </a:p>
        </p:txBody>
      </p:sp>
      <p:sp>
        <p:nvSpPr>
          <p:cNvPr id="8" name="Footer Placeholder 7">
            <a:extLst>
              <a:ext uri="{FF2B5EF4-FFF2-40B4-BE49-F238E27FC236}">
                <a16:creationId xmlns:a16="http://schemas.microsoft.com/office/drawing/2014/main" id="{BBA95CFA-7221-1962-7561-788F643B294D}"/>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8F54A308-318C-70D0-3D02-C23C62A04A0C}"/>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034387464"/>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89455777-ED59-46E5-88A6-C01906ACB4A6}" type="datetime1">
              <a:rPr lang="nl-NL" smtClean="0"/>
              <a:t>26-10-2023</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772437439"/>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2549677325"/>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BC053733-6271-AA8B-0297-0DA181BFB6A0}"/>
              </a:ext>
            </a:extLst>
          </p:cNvPr>
          <p:cNvSpPr>
            <a:spLocks noGrp="1"/>
          </p:cNvSpPr>
          <p:nvPr>
            <p:ph type="dt" sz="half" idx="10"/>
          </p:nvPr>
        </p:nvSpPr>
        <p:spPr/>
        <p:txBody>
          <a:bodyPr/>
          <a:lstStyle/>
          <a:p>
            <a:fld id="{8BED3DE5-C860-4048-B6C3-6D10C3344B7E}" type="datetime1">
              <a:rPr lang="nl-NL" smtClean="0"/>
              <a:t>26-10-2023</a:t>
            </a:fld>
            <a:endParaRPr lang="nl-NL" dirty="0"/>
          </a:p>
        </p:txBody>
      </p:sp>
      <p:sp>
        <p:nvSpPr>
          <p:cNvPr id="8" name="Footer Placeholder 7">
            <a:extLst>
              <a:ext uri="{FF2B5EF4-FFF2-40B4-BE49-F238E27FC236}">
                <a16:creationId xmlns:a16="http://schemas.microsoft.com/office/drawing/2014/main" id="{A53E6BC2-4DE3-051D-3862-29D5FFE8B733}"/>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6ED5B554-F07A-CC18-53BB-FCA64953F14F}"/>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23206932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4EC64F96-C287-47A8-8948-351C4DFE5745}" type="datetime1">
              <a:rPr lang="nl-NL" smtClean="0"/>
              <a:t>26-10-2023</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105437400"/>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2BA3616F-B374-4E3E-9548-5E925AD11AFC}" type="datetime1">
              <a:rPr lang="nl-NL" smtClean="0"/>
              <a:t>26-10-2023</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136548616"/>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matchingName="Section title and description" preserve="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 name="Date Placeholder 3">
            <a:extLst>
              <a:ext uri="{FF2B5EF4-FFF2-40B4-BE49-F238E27FC236}">
                <a16:creationId xmlns:a16="http://schemas.microsoft.com/office/drawing/2014/main" id="{9AB1517C-35AF-6D7B-B0D9-7CA55BD18452}"/>
              </a:ext>
            </a:extLst>
          </p:cNvPr>
          <p:cNvSpPr>
            <a:spLocks noGrp="1"/>
          </p:cNvSpPr>
          <p:nvPr>
            <p:ph type="dt" sz="half" idx="10"/>
          </p:nvPr>
        </p:nvSpPr>
        <p:spPr/>
        <p:txBody>
          <a:bodyPr/>
          <a:lstStyle/>
          <a:p>
            <a:fld id="{5EFC60A2-4653-4442-BFC1-C7633EFC3459}" type="datetime1">
              <a:rPr lang="nl-NL" smtClean="0"/>
              <a:t>26-10-2023</a:t>
            </a:fld>
            <a:endParaRPr lang="nl-NL" dirty="0"/>
          </a:p>
        </p:txBody>
      </p:sp>
      <p:sp>
        <p:nvSpPr>
          <p:cNvPr id="5" name="Footer Placeholder 4">
            <a:extLst>
              <a:ext uri="{FF2B5EF4-FFF2-40B4-BE49-F238E27FC236}">
                <a16:creationId xmlns:a16="http://schemas.microsoft.com/office/drawing/2014/main" id="{1DC3D309-192C-9508-A8FE-CA1E16615306}"/>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E53E7E36-212C-D08D-4D94-FBDB512208EA}"/>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058319309"/>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F619AF35-4976-4B3E-96E1-51CA7C9C3E63}" type="datetime1">
              <a:rPr lang="nl-NL" smtClean="0"/>
              <a:t>26-10-2023</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684299274"/>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lvl1pPr>
            <a:lvl2pPr>
              <a:defRPr sz="1400"/>
            </a:lvl2pPr>
            <a:lvl3pPr>
              <a:defRPr sz="1200"/>
            </a:lvl3pPr>
            <a:lvl4pPr>
              <a:defRPr sz="11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2" cy="360363"/>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lvl1pPr>
            <a:lvl2pPr>
              <a:defRPr sz="1400"/>
            </a:lvl2pPr>
            <a:lvl3pPr>
              <a:defRPr sz="1200"/>
            </a:lvl3pPr>
            <a:lvl4pPr>
              <a:defRPr sz="11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A06406B2-C9DC-4BB9-9D60-694F31A72FD6}" type="datetime1">
              <a:rPr lang="nl-NL" smtClean="0"/>
              <a:t>26-10-2023</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50188405"/>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51F6E34-12F0-4338-85AE-96B181041F6C}" type="datetime1">
              <a:rPr lang="nl-NL" smtClean="0"/>
              <a:t>26-10-2023</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192924019"/>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CC2330D9-C3B0-4DE3-893E-8BCE32234A07}"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217252813"/>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4" name="Date Placeholder 3">
            <a:extLst>
              <a:ext uri="{FF2B5EF4-FFF2-40B4-BE49-F238E27FC236}">
                <a16:creationId xmlns:a16="http://schemas.microsoft.com/office/drawing/2014/main" id="{301BC011-43A0-1E6A-CFB9-89164167CE20}"/>
              </a:ext>
            </a:extLst>
          </p:cNvPr>
          <p:cNvSpPr>
            <a:spLocks noGrp="1"/>
          </p:cNvSpPr>
          <p:nvPr>
            <p:ph type="dt" sz="half" idx="10"/>
          </p:nvPr>
        </p:nvSpPr>
        <p:spPr/>
        <p:txBody>
          <a:bodyPr/>
          <a:lstStyle/>
          <a:p>
            <a:fld id="{1C8C4CD4-475F-46AD-B3E6-7B29366DB4B7}" type="datetime1">
              <a:rPr lang="nl-NL" smtClean="0"/>
              <a:t>26-10-2023</a:t>
            </a:fld>
            <a:endParaRPr lang="nl-NL" dirty="0"/>
          </a:p>
        </p:txBody>
      </p:sp>
      <p:sp>
        <p:nvSpPr>
          <p:cNvPr id="5" name="Footer Placeholder 4">
            <a:extLst>
              <a:ext uri="{FF2B5EF4-FFF2-40B4-BE49-F238E27FC236}">
                <a16:creationId xmlns:a16="http://schemas.microsoft.com/office/drawing/2014/main" id="{271D405F-E568-4B7A-642B-4A4035453D1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09C85915-59B8-65C5-AC99-FDE3C49B0348}"/>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585128449"/>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1264802933"/>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7907DBC9-336F-44CD-9897-229AA3185302}" type="datetime1">
              <a:rPr lang="nl-NL" smtClean="0"/>
              <a:t>26-10-2023</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38181300"/>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8C352EB0-750E-4D65-9653-C197EAA95C36}" type="datetime1">
              <a:rPr lang="nl-NL" smtClean="0"/>
              <a:t>26-10-2023</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37893448"/>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1FDFD2E3-F7E3-437E-A16A-B37DD2D448D1}" type="datetime1">
              <a:rPr lang="nl-NL" smtClean="0"/>
              <a:t>26-10-2023</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788258466"/>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89455777-ED59-46E5-88A6-C01906ACB4A6}" type="datetime1">
              <a:rPr lang="nl-NL" smtClean="0"/>
              <a:t>26-10-2023</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37636580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612029032"/>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E044446A-266A-ECB4-43AE-C9CB92385886}"/>
              </a:ext>
            </a:extLst>
          </p:cNvPr>
          <p:cNvSpPr>
            <a:spLocks noGrp="1"/>
          </p:cNvSpPr>
          <p:nvPr>
            <p:ph type="dt" sz="half" idx="10"/>
          </p:nvPr>
        </p:nvSpPr>
        <p:spPr/>
        <p:txBody>
          <a:bodyPr/>
          <a:lstStyle/>
          <a:p>
            <a:fld id="{D4151CBF-9E62-4B14-A296-6D01B7F277CC}" type="datetime1">
              <a:rPr lang="nl-NL" smtClean="0"/>
              <a:t>26-10-2023</a:t>
            </a:fld>
            <a:endParaRPr lang="nl-NL" dirty="0"/>
          </a:p>
        </p:txBody>
      </p:sp>
      <p:sp>
        <p:nvSpPr>
          <p:cNvPr id="8" name="Footer Placeholder 7">
            <a:extLst>
              <a:ext uri="{FF2B5EF4-FFF2-40B4-BE49-F238E27FC236}">
                <a16:creationId xmlns:a16="http://schemas.microsoft.com/office/drawing/2014/main" id="{8D93C952-9FB8-6144-A62A-0FE3B0B14880}"/>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645C3905-281F-A932-7A1B-FD077A03D436}"/>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585510182"/>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EE9D15DF-1DF5-408D-97FF-B28A47FDE28F}" type="datetime1">
              <a:rPr lang="nl-NL" smtClean="0"/>
              <a:t>26-10-2023</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162253503"/>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845CA8AB-D2CA-444C-9B20-343173AEC735}" type="datetime1">
              <a:rPr lang="nl-NL" smtClean="0"/>
              <a:t>26-10-2023</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186243507"/>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matchingName="Section title and description" preserve="1" userDrawn="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solidFill>
                  <a:schemeClr val="tx1"/>
                </a:solidFil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A5FD8053-F413-39E5-BB95-DDAB13135D20}"/>
              </a:ext>
            </a:extLst>
          </p:cNvPr>
          <p:cNvSpPr>
            <a:spLocks noGrp="1"/>
          </p:cNvSpPr>
          <p:nvPr>
            <p:ph type="dt" sz="half" idx="13"/>
          </p:nvPr>
        </p:nvSpPr>
        <p:spPr/>
        <p:txBody>
          <a:bodyPr/>
          <a:lstStyle/>
          <a:p>
            <a:fld id="{68503F18-10AD-4C56-94DE-DA0CC3FDB993}" type="datetime1">
              <a:rPr lang="nl-NL" smtClean="0"/>
              <a:t>26-10-2023</a:t>
            </a:fld>
            <a:endParaRPr lang="nl-NL" dirty="0"/>
          </a:p>
        </p:txBody>
      </p:sp>
      <p:sp>
        <p:nvSpPr>
          <p:cNvPr id="3" name="Footer Placeholder 2">
            <a:extLst>
              <a:ext uri="{FF2B5EF4-FFF2-40B4-BE49-F238E27FC236}">
                <a16:creationId xmlns:a16="http://schemas.microsoft.com/office/drawing/2014/main" id="{BD5D7ACA-0F9E-2B97-3CFF-B18A75FB6702}"/>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2988841534"/>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B428714E-C930-EA0A-BD5C-EE7E6B20227F}"/>
              </a:ext>
            </a:extLst>
          </p:cNvPr>
          <p:cNvSpPr>
            <a:spLocks noGrp="1"/>
          </p:cNvSpPr>
          <p:nvPr>
            <p:ph type="dt" sz="half" idx="10"/>
          </p:nvPr>
        </p:nvSpPr>
        <p:spPr/>
        <p:txBody>
          <a:bodyPr/>
          <a:lstStyle/>
          <a:p>
            <a:fld id="{78C4C2AC-6B4F-4D26-841F-7779CD9B1D74}" type="datetime1">
              <a:rPr lang="nl-NL" smtClean="0"/>
              <a:t>26-10-2023</a:t>
            </a:fld>
            <a:endParaRPr lang="nl-NL" dirty="0"/>
          </a:p>
        </p:txBody>
      </p:sp>
      <p:sp>
        <p:nvSpPr>
          <p:cNvPr id="9" name="Footer Placeholder 8">
            <a:extLst>
              <a:ext uri="{FF2B5EF4-FFF2-40B4-BE49-F238E27FC236}">
                <a16:creationId xmlns:a16="http://schemas.microsoft.com/office/drawing/2014/main" id="{AD7AC860-D62A-FF98-0A08-3D28F8FCF774}"/>
              </a:ext>
            </a:extLst>
          </p:cNvPr>
          <p:cNvSpPr>
            <a:spLocks noGrp="1"/>
          </p:cNvSpPr>
          <p:nvPr>
            <p:ph type="ftr" sz="quarter" idx="11"/>
          </p:nvPr>
        </p:nvSpPr>
        <p:spPr/>
        <p:txBody>
          <a:bodyPr/>
          <a:lstStyle/>
          <a:p>
            <a:endParaRPr lang="nl-NL" dirty="0"/>
          </a:p>
        </p:txBody>
      </p:sp>
      <p:sp>
        <p:nvSpPr>
          <p:cNvPr id="10" name="Slide Number Placeholder 9">
            <a:extLst>
              <a:ext uri="{FF2B5EF4-FFF2-40B4-BE49-F238E27FC236}">
                <a16:creationId xmlns:a16="http://schemas.microsoft.com/office/drawing/2014/main" id="{E1448C10-3DCA-3FC3-6CE7-47FAD50F580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863476789"/>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2D0A1A8D-80A5-1C48-66C7-B59378B9E797}"/>
              </a:ext>
            </a:extLst>
          </p:cNvPr>
          <p:cNvSpPr>
            <a:spLocks noGrp="1"/>
          </p:cNvSpPr>
          <p:nvPr>
            <p:ph type="dt" sz="half" idx="10"/>
          </p:nvPr>
        </p:nvSpPr>
        <p:spPr/>
        <p:txBody>
          <a:bodyPr/>
          <a:lstStyle/>
          <a:p>
            <a:fld id="{7B5A9467-D4FA-4D3A-B9F8-AC9131775A97}" type="datetime1">
              <a:rPr lang="nl-NL" smtClean="0"/>
              <a:t>26-10-2023</a:t>
            </a:fld>
            <a:endParaRPr lang="nl-NL" dirty="0"/>
          </a:p>
        </p:txBody>
      </p:sp>
      <p:sp>
        <p:nvSpPr>
          <p:cNvPr id="8" name="Footer Placeholder 7">
            <a:extLst>
              <a:ext uri="{FF2B5EF4-FFF2-40B4-BE49-F238E27FC236}">
                <a16:creationId xmlns:a16="http://schemas.microsoft.com/office/drawing/2014/main" id="{68C5C02F-8301-6948-C3A2-E82F75EDBB6C}"/>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D686ADA1-87E8-1D32-8A25-C5C5DC9A120E}"/>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905711885"/>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2"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10" name="Date Placeholder 9">
            <a:extLst>
              <a:ext uri="{FF2B5EF4-FFF2-40B4-BE49-F238E27FC236}">
                <a16:creationId xmlns:a16="http://schemas.microsoft.com/office/drawing/2014/main" id="{334CDF97-4596-FE75-595A-FB3C01CA8F27}"/>
              </a:ext>
            </a:extLst>
          </p:cNvPr>
          <p:cNvSpPr>
            <a:spLocks noGrp="1"/>
          </p:cNvSpPr>
          <p:nvPr>
            <p:ph type="dt" sz="half" idx="10"/>
          </p:nvPr>
        </p:nvSpPr>
        <p:spPr/>
        <p:txBody>
          <a:bodyPr/>
          <a:lstStyle/>
          <a:p>
            <a:fld id="{BC1FBDE4-128D-4E1F-A91D-C4DF71887285}" type="datetime1">
              <a:rPr lang="nl-NL" smtClean="0"/>
              <a:t>26-10-2023</a:t>
            </a:fld>
            <a:endParaRPr lang="nl-NL" dirty="0"/>
          </a:p>
        </p:txBody>
      </p:sp>
      <p:sp>
        <p:nvSpPr>
          <p:cNvPr id="11" name="Footer Placeholder 10">
            <a:extLst>
              <a:ext uri="{FF2B5EF4-FFF2-40B4-BE49-F238E27FC236}">
                <a16:creationId xmlns:a16="http://schemas.microsoft.com/office/drawing/2014/main" id="{82598379-B545-35B1-A950-7671F604582A}"/>
              </a:ext>
            </a:extLst>
          </p:cNvPr>
          <p:cNvSpPr>
            <a:spLocks noGrp="1"/>
          </p:cNvSpPr>
          <p:nvPr>
            <p:ph type="ftr" sz="quarter" idx="11"/>
          </p:nvPr>
        </p:nvSpPr>
        <p:spPr/>
        <p:txBody>
          <a:bodyPr/>
          <a:lstStyle/>
          <a:p>
            <a:endParaRPr lang="nl-NL" dirty="0"/>
          </a:p>
        </p:txBody>
      </p:sp>
      <p:sp>
        <p:nvSpPr>
          <p:cNvPr id="12" name="Slide Number Placeholder 11">
            <a:extLst>
              <a:ext uri="{FF2B5EF4-FFF2-40B4-BE49-F238E27FC236}">
                <a16:creationId xmlns:a16="http://schemas.microsoft.com/office/drawing/2014/main" id="{B1F01058-FBBE-BB77-4BB8-6A3B9FB1C40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196113640"/>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79E1A3C7-5285-4212-8B74-290CFD37B414}" type="datetime1">
              <a:rPr lang="nl-NL" smtClean="0"/>
              <a:t>26-10-2023</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678048731"/>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5D440B96-3419-4040-81AA-BDB50FB2CAD4}"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904643401"/>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34" name="Google Shape;34;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485A701C-EE62-700A-8D76-994903BD3BAC}"/>
              </a:ext>
            </a:extLst>
          </p:cNvPr>
          <p:cNvSpPr>
            <a:spLocks noGrp="1"/>
          </p:cNvSpPr>
          <p:nvPr>
            <p:ph type="dt" sz="half" idx="13"/>
          </p:nvPr>
        </p:nvSpPr>
        <p:spPr/>
        <p:txBody>
          <a:bodyPr/>
          <a:lstStyle/>
          <a:p>
            <a:fld id="{F507B5F5-FF54-4315-99A9-9FF46FB9FD67}" type="datetime1">
              <a:rPr lang="nl-NL" smtClean="0"/>
              <a:t>26-10-2023</a:t>
            </a:fld>
            <a:endParaRPr lang="nl-NL" dirty="0"/>
          </a:p>
        </p:txBody>
      </p:sp>
      <p:sp>
        <p:nvSpPr>
          <p:cNvPr id="3" name="Footer Placeholder 2">
            <a:extLst>
              <a:ext uri="{FF2B5EF4-FFF2-40B4-BE49-F238E27FC236}">
                <a16:creationId xmlns:a16="http://schemas.microsoft.com/office/drawing/2014/main" id="{30767A74-D1F9-7756-D9DB-C9CF9FCAA09D}"/>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137029443"/>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DCAC2804-0B18-4BED-9C0A-1FBC3A128743}" type="datetime1">
              <a:rPr lang="nl-NL" smtClean="0"/>
              <a:t>26-10-2023</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695057826"/>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FFE61AE3-1C14-43F8-8909-6104744D88EE}" type="datetime1">
              <a:rPr lang="nl-NL" smtClean="0"/>
              <a:t>26-10-2023</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88303432"/>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8DC0B9EA-5F18-47FF-9ECE-0C7478E26621}" type="datetime1">
              <a:rPr lang="nl-NL" smtClean="0"/>
              <a:t>26-10-2023</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91676348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A3121D6F-F924-45F7-BD34-679A6D9A821A}" type="datetime1">
              <a:rPr lang="nl-NL" smtClean="0"/>
              <a:t>26-10-2023</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59843623"/>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UA Design (UA) (Burgund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07EC7A98-34A3-4AF2-9281-D2B8B9DD644B}"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pic>
        <p:nvPicPr>
          <p:cNvPr id="7" name="Google Shape;119;p11">
            <a:extLst>
              <a:ext uri="{FF2B5EF4-FFF2-40B4-BE49-F238E27FC236}">
                <a16:creationId xmlns:a16="http://schemas.microsoft.com/office/drawing/2014/main" id="{93A083A7-E937-8B87-A9F0-D86A91D8769E}"/>
              </a:ext>
            </a:extLst>
          </p:cNvPr>
          <p:cNvPicPr preferRelativeResize="0"/>
          <p:nvPr userDrawn="1"/>
        </p:nvPicPr>
        <p:blipFill rotWithShape="1">
          <a:blip r:embed="rId2">
            <a:alphaModFix/>
          </a:blip>
          <a:srcRect l="10280" r="50152" b="14856"/>
          <a:stretch/>
        </p:blipFill>
        <p:spPr>
          <a:xfrm>
            <a:off x="0" y="0"/>
            <a:ext cx="3619497" cy="4381185"/>
          </a:xfrm>
          <a:prstGeom prst="rect">
            <a:avLst/>
          </a:prstGeom>
          <a:noFill/>
          <a:ln>
            <a:noFill/>
          </a:ln>
        </p:spPr>
      </p:pic>
    </p:spTree>
    <p:extLst>
      <p:ext uri="{BB962C8B-B14F-4D97-AF65-F5344CB8AC3E}">
        <p14:creationId xmlns:p14="http://schemas.microsoft.com/office/powerpoint/2010/main" val="2753942588"/>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LTtlRCnt (Small) (Burgundy)">
    <p:spTree>
      <p:nvGrpSpPr>
        <p:cNvPr id="1" name=""/>
        <p:cNvGrpSpPr/>
        <p:nvPr/>
      </p:nvGrpSpPr>
      <p:grpSpPr>
        <a:xfrm>
          <a:off x="0" y="0"/>
          <a:ext cx="0" cy="0"/>
          <a:chOff x="0" y="0"/>
          <a:chExt cx="0" cy="0"/>
        </a:xfrm>
      </p:grpSpPr>
      <p:pic>
        <p:nvPicPr>
          <p:cNvPr id="2" name="Google Shape;119;p11">
            <a:extLst>
              <a:ext uri="{FF2B5EF4-FFF2-40B4-BE49-F238E27FC236}">
                <a16:creationId xmlns:a16="http://schemas.microsoft.com/office/drawing/2014/main" id="{5C3B921D-7AD1-DFBB-6F5B-008C4A1254F5}"/>
              </a:ext>
            </a:extLst>
          </p:cNvPr>
          <p:cNvPicPr preferRelativeResize="0"/>
          <p:nvPr userDrawn="1"/>
        </p:nvPicPr>
        <p:blipFill rotWithShape="1">
          <a:blip r:embed="rId2">
            <a:alphaModFix/>
          </a:blip>
          <a:srcRect l="19" r="19"/>
          <a:stretch/>
        </p:blipFill>
        <p:spPr>
          <a:xfrm>
            <a:off x="0" y="0"/>
            <a:ext cx="9143997" cy="5145587"/>
          </a:xfrm>
          <a:prstGeom prst="rect">
            <a:avLst/>
          </a:prstGeom>
          <a:noFill/>
          <a:ln>
            <a:noFill/>
          </a:ln>
        </p:spPr>
      </p:pic>
      <p:grpSp>
        <p:nvGrpSpPr>
          <p:cNvPr id="3" name="Group 2">
            <a:extLst>
              <a:ext uri="{FF2B5EF4-FFF2-40B4-BE49-F238E27FC236}">
                <a16:creationId xmlns:a16="http://schemas.microsoft.com/office/drawing/2014/main" id="{39A8EE2B-DD60-343E-E153-62ED5C7C4157}"/>
              </a:ext>
            </a:extLst>
          </p:cNvPr>
          <p:cNvGrpSpPr/>
          <p:nvPr userDrawn="1"/>
        </p:nvGrpSpPr>
        <p:grpSpPr>
          <a:xfrm>
            <a:off x="400050" y="-197350"/>
            <a:ext cx="3746500" cy="4122236"/>
            <a:chOff x="400050" y="-197350"/>
            <a:chExt cx="3746500" cy="4122236"/>
          </a:xfrm>
        </p:grpSpPr>
        <p:sp>
          <p:nvSpPr>
            <p:cNvPr id="4" name="Freeform: Shape 3">
              <a:extLst>
                <a:ext uri="{FF2B5EF4-FFF2-40B4-BE49-F238E27FC236}">
                  <a16:creationId xmlns:a16="http://schemas.microsoft.com/office/drawing/2014/main" id="{88785858-F51D-0EDE-BBDF-B3D449C2C884}"/>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6" name="Freeform: Shape 5">
              <a:extLst>
                <a:ext uri="{FF2B5EF4-FFF2-40B4-BE49-F238E27FC236}">
                  <a16:creationId xmlns:a16="http://schemas.microsoft.com/office/drawing/2014/main" id="{C9CC5DF4-70E6-77F0-983C-228DCB4EF609}"/>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3632A90E-9378-C861-269C-C3D700C822A9}"/>
              </a:ext>
            </a:extLst>
          </p:cNvPr>
          <p:cNvSpPr>
            <a:spLocks noGrp="1"/>
          </p:cNvSpPr>
          <p:nvPr>
            <p:ph type="dt" sz="half" idx="11"/>
          </p:nvPr>
        </p:nvSpPr>
        <p:spPr/>
        <p:txBody>
          <a:bodyPr/>
          <a:lstStyle/>
          <a:p>
            <a:fld id="{81AE06FD-2871-4248-8012-A782DFB34126}" type="datetime1">
              <a:rPr lang="nl-NL" smtClean="0"/>
              <a:t>26-10-2023</a:t>
            </a:fld>
            <a:endParaRPr lang="nl-NL" dirty="0"/>
          </a:p>
        </p:txBody>
      </p:sp>
      <p:sp>
        <p:nvSpPr>
          <p:cNvPr id="9" name="Footer Placeholder 8">
            <a:extLst>
              <a:ext uri="{FF2B5EF4-FFF2-40B4-BE49-F238E27FC236}">
                <a16:creationId xmlns:a16="http://schemas.microsoft.com/office/drawing/2014/main" id="{72222813-80FF-AA61-CFAF-A81BCC1D9A2B}"/>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3A053BEB-2CB8-327C-D3B1-157F5CC29E45}"/>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661600594"/>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3205AC2C-CC4D-464D-8D0E-A378D5883CBE}" type="datetime1">
              <a:rPr lang="nl-NL" smtClean="0"/>
              <a:t>26-10-2023</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658655321"/>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LTtlRCnt (Large) (Burgundy)">
    <p:spTree>
      <p:nvGrpSpPr>
        <p:cNvPr id="1" name=""/>
        <p:cNvGrpSpPr/>
        <p:nvPr/>
      </p:nvGrpSpPr>
      <p:grpSpPr>
        <a:xfrm>
          <a:off x="0" y="0"/>
          <a:ext cx="0" cy="0"/>
          <a:chOff x="0" y="0"/>
          <a:chExt cx="0" cy="0"/>
        </a:xfrm>
      </p:grpSpPr>
      <p:pic>
        <p:nvPicPr>
          <p:cNvPr id="3" name="Google Shape;119;p11">
            <a:extLst>
              <a:ext uri="{FF2B5EF4-FFF2-40B4-BE49-F238E27FC236}">
                <a16:creationId xmlns:a16="http://schemas.microsoft.com/office/drawing/2014/main" id="{0AA734E2-15C1-7012-58A9-158EB85B5D2E}"/>
              </a:ext>
            </a:extLst>
          </p:cNvPr>
          <p:cNvPicPr preferRelativeResize="0"/>
          <p:nvPr userDrawn="1"/>
        </p:nvPicPr>
        <p:blipFill rotWithShape="1">
          <a:blip r:embed="rId2">
            <a:alphaModFix/>
          </a:blip>
          <a:srcRect l="19" r="19"/>
          <a:stretch/>
        </p:blipFill>
        <p:spPr>
          <a:xfrm>
            <a:off x="0" y="0"/>
            <a:ext cx="9143997" cy="5145587"/>
          </a:xfrm>
          <a:prstGeom prst="rect">
            <a:avLst/>
          </a:prstGeom>
          <a:noFill/>
          <a:ln>
            <a:noFill/>
          </a:ln>
        </p:spPr>
      </p:pic>
      <p:sp>
        <p:nvSpPr>
          <p:cNvPr id="4" name="Freeform: Shape 3">
            <a:extLst>
              <a:ext uri="{FF2B5EF4-FFF2-40B4-BE49-F238E27FC236}">
                <a16:creationId xmlns:a16="http://schemas.microsoft.com/office/drawing/2014/main" id="{F92983CC-2BCF-E1D7-9952-233A38F87B26}"/>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Date Placeholder 1">
            <a:extLst>
              <a:ext uri="{FF2B5EF4-FFF2-40B4-BE49-F238E27FC236}">
                <a16:creationId xmlns:a16="http://schemas.microsoft.com/office/drawing/2014/main" id="{6EB21859-F9EF-1999-6FB8-01E6EFA6B7B9}"/>
              </a:ext>
            </a:extLst>
          </p:cNvPr>
          <p:cNvSpPr>
            <a:spLocks noGrp="1"/>
          </p:cNvSpPr>
          <p:nvPr>
            <p:ph type="dt" sz="half" idx="11"/>
          </p:nvPr>
        </p:nvSpPr>
        <p:spPr/>
        <p:txBody>
          <a:bodyPr/>
          <a:lstStyle/>
          <a:p>
            <a:fld id="{FE14F265-0E50-469E-8AFA-124D94F60F27}" type="datetime1">
              <a:rPr lang="nl-NL" smtClean="0"/>
              <a:t>26-10-2023</a:t>
            </a:fld>
            <a:endParaRPr lang="nl-NL" dirty="0"/>
          </a:p>
        </p:txBody>
      </p:sp>
      <p:sp>
        <p:nvSpPr>
          <p:cNvPr id="6" name="Footer Placeholder 5">
            <a:extLst>
              <a:ext uri="{FF2B5EF4-FFF2-40B4-BE49-F238E27FC236}">
                <a16:creationId xmlns:a16="http://schemas.microsoft.com/office/drawing/2014/main" id="{5803E7CF-B287-ACCC-E708-501E591D2F17}"/>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78369810-A77C-EBC1-07CF-820241A6B8C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241024644"/>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LTtlRCnt (Down) (Burgundy)">
    <p:spTree>
      <p:nvGrpSpPr>
        <p:cNvPr id="1" name=""/>
        <p:cNvGrpSpPr/>
        <p:nvPr/>
      </p:nvGrpSpPr>
      <p:grpSpPr>
        <a:xfrm>
          <a:off x="0" y="0"/>
          <a:ext cx="0" cy="0"/>
          <a:chOff x="0" y="0"/>
          <a:chExt cx="0" cy="0"/>
        </a:xfrm>
      </p:grpSpPr>
      <p:pic>
        <p:nvPicPr>
          <p:cNvPr id="2" name="Google Shape;119;p11">
            <a:extLst>
              <a:ext uri="{FF2B5EF4-FFF2-40B4-BE49-F238E27FC236}">
                <a16:creationId xmlns:a16="http://schemas.microsoft.com/office/drawing/2014/main" id="{5132F4F9-C578-979A-FB32-0377C83890D4}"/>
              </a:ext>
            </a:extLst>
          </p:cNvPr>
          <p:cNvPicPr preferRelativeResize="0"/>
          <p:nvPr userDrawn="1"/>
        </p:nvPicPr>
        <p:blipFill rotWithShape="1">
          <a:blip r:embed="rId2">
            <a:alphaModFix/>
          </a:blip>
          <a:srcRect l="19" r="19"/>
          <a:stretch/>
        </p:blipFill>
        <p:spPr>
          <a:xfrm>
            <a:off x="0" y="0"/>
            <a:ext cx="9143997" cy="5145587"/>
          </a:xfrm>
          <a:prstGeom prst="rect">
            <a:avLst/>
          </a:prstGeom>
          <a:noFill/>
          <a:ln>
            <a:noFill/>
          </a:ln>
        </p:spPr>
      </p:pic>
      <p:sp>
        <p:nvSpPr>
          <p:cNvPr id="3" name="Freeform: Shape 2">
            <a:extLst>
              <a:ext uri="{FF2B5EF4-FFF2-40B4-BE49-F238E27FC236}">
                <a16:creationId xmlns:a16="http://schemas.microsoft.com/office/drawing/2014/main" id="{0E130EDA-106B-4A93-8816-A4F79300FD8C}"/>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a:extLst>
              <a:ext uri="{FF2B5EF4-FFF2-40B4-BE49-F238E27FC236}">
                <a16:creationId xmlns:a16="http://schemas.microsoft.com/office/drawing/2014/main" id="{6F24B5F6-D5F8-71AD-120A-8D8C5967522C}"/>
              </a:ext>
            </a:extLst>
          </p:cNvPr>
          <p:cNvSpPr>
            <a:spLocks noGrp="1"/>
          </p:cNvSpPr>
          <p:nvPr>
            <p:ph type="dt" sz="half" idx="11"/>
          </p:nvPr>
        </p:nvSpPr>
        <p:spPr/>
        <p:txBody>
          <a:bodyPr/>
          <a:lstStyle/>
          <a:p>
            <a:fld id="{568E5A5B-D8D3-448D-B4D1-82C09E9051C0}" type="datetime1">
              <a:rPr lang="nl-NL" smtClean="0"/>
              <a:t>26-10-2023</a:t>
            </a:fld>
            <a:endParaRPr lang="nl-NL" dirty="0"/>
          </a:p>
        </p:txBody>
      </p:sp>
      <p:sp>
        <p:nvSpPr>
          <p:cNvPr id="8" name="Footer Placeholder 7">
            <a:extLst>
              <a:ext uri="{FF2B5EF4-FFF2-40B4-BE49-F238E27FC236}">
                <a16:creationId xmlns:a16="http://schemas.microsoft.com/office/drawing/2014/main" id="{5DA47539-1F2F-1089-0A38-014A4F43C8D7}"/>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C880019A-EBBE-485E-23F7-B1FCC886E26F}"/>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666251987"/>
      </p:ext>
    </p:extLst>
  </p:cSld>
  <p:clrMapOvr>
    <a:masterClrMapping/>
  </p:clrMapOvr>
  <p:extLst>
    <p:ext uri="{DCECCB84-F9BA-43D5-87BE-67443E8EF086}">
      <p15:sldGuideLst xmlns:p15="http://schemas.microsoft.com/office/powerpoint/2012/main"/>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Left Conten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Date Placeholder 2">
            <a:extLst>
              <a:ext uri="{FF2B5EF4-FFF2-40B4-BE49-F238E27FC236}">
                <a16:creationId xmlns:a16="http://schemas.microsoft.com/office/drawing/2014/main" id="{F652C525-2F45-13F9-EEF7-9130E6B7835A}"/>
              </a:ext>
            </a:extLst>
          </p:cNvPr>
          <p:cNvSpPr>
            <a:spLocks noGrp="1"/>
          </p:cNvSpPr>
          <p:nvPr>
            <p:ph type="dt" sz="half" idx="11"/>
          </p:nvPr>
        </p:nvSpPr>
        <p:spPr/>
        <p:txBody>
          <a:bodyPr/>
          <a:lstStyle/>
          <a:p>
            <a:fld id="{B2914C31-3435-45ED-8276-95D8B1667905}" type="datetime1">
              <a:rPr lang="nl-NL" smtClean="0"/>
              <a:t>26-10-2023</a:t>
            </a:fld>
            <a:endParaRPr lang="nl-NL" dirty="0"/>
          </a:p>
        </p:txBody>
      </p:sp>
      <p:sp>
        <p:nvSpPr>
          <p:cNvPr id="4" name="Footer Placeholder 3">
            <a:extLst>
              <a:ext uri="{FF2B5EF4-FFF2-40B4-BE49-F238E27FC236}">
                <a16:creationId xmlns:a16="http://schemas.microsoft.com/office/drawing/2014/main" id="{655202AD-C611-B9D4-CBC9-10A3E66816F3}"/>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C0C08E6F-62AC-C318-CC30-A3EB09D8E08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291191052"/>
      </p:ext>
    </p:extLst>
  </p:cSld>
  <p:clrMapOvr>
    <a:masterClrMapping/>
  </p:clrMapOvr>
  <p:extLst>
    <p:ext uri="{DCECCB84-F9BA-43D5-87BE-67443E8EF086}">
      <p15:sldGuideLst xmlns:p15="http://schemas.microsoft.com/office/powerpoint/2012/main"/>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9" name="Google Shape;77;p5">
            <a:extLst>
              <a:ext uri="{FF2B5EF4-FFF2-40B4-BE49-F238E27FC236}">
                <a16:creationId xmlns:a16="http://schemas.microsoft.com/office/drawing/2014/main" id="{7729200F-1251-2552-B094-B33D1C3714D0}"/>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grpSp>
      <p:sp>
        <p:nvSpPr>
          <p:cNvPr id="3" name="Date Placeholder 2">
            <a:extLst>
              <a:ext uri="{FF2B5EF4-FFF2-40B4-BE49-F238E27FC236}">
                <a16:creationId xmlns:a16="http://schemas.microsoft.com/office/drawing/2014/main" id="{3807EC0C-6B1B-9D34-E65E-E77715F3E15E}"/>
              </a:ext>
            </a:extLst>
          </p:cNvPr>
          <p:cNvSpPr>
            <a:spLocks noGrp="1"/>
          </p:cNvSpPr>
          <p:nvPr>
            <p:ph type="dt" sz="half" idx="11"/>
          </p:nvPr>
        </p:nvSpPr>
        <p:spPr/>
        <p:txBody>
          <a:bodyPr/>
          <a:lstStyle/>
          <a:p>
            <a:fld id="{0987B572-D156-444E-9E85-3B15B5F2ED1B}" type="datetime1">
              <a:rPr lang="nl-NL" smtClean="0"/>
              <a:t>26-10-2023</a:t>
            </a:fld>
            <a:endParaRPr lang="nl-NL" dirty="0"/>
          </a:p>
        </p:txBody>
      </p:sp>
      <p:sp>
        <p:nvSpPr>
          <p:cNvPr id="4" name="Footer Placeholder 3">
            <a:extLst>
              <a:ext uri="{FF2B5EF4-FFF2-40B4-BE49-F238E27FC236}">
                <a16:creationId xmlns:a16="http://schemas.microsoft.com/office/drawing/2014/main" id="{DBDB4498-DDB4-53A8-CE24-2FDCB81DBB02}"/>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757407AE-711D-D30B-91F8-58C05841224B}"/>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145996446"/>
      </p:ext>
    </p:extLst>
  </p:cSld>
  <p:clrMapOvr>
    <a:masterClrMapping/>
  </p:clrMapOvr>
  <p:extLst>
    <p:ext uri="{DCECCB84-F9BA-43D5-87BE-67443E8EF086}">
      <p15:sldGuideLst xmlns:p15="http://schemas.microsoft.com/office/powerpoint/2012/main"/>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821A4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42D2274D-F549-7EC4-5EB3-39F6776EB02E}"/>
              </a:ext>
            </a:extLst>
          </p:cNvPr>
          <p:cNvSpPr>
            <a:spLocks noGrp="1"/>
          </p:cNvSpPr>
          <p:nvPr>
            <p:ph type="dt" sz="half" idx="11"/>
          </p:nvPr>
        </p:nvSpPr>
        <p:spPr/>
        <p:txBody>
          <a:bodyPr/>
          <a:lstStyle/>
          <a:p>
            <a:fld id="{E5AA4D5B-F98C-48B9-AB61-FBA6DAC6AE12}" type="datetime1">
              <a:rPr lang="nl-NL" smtClean="0"/>
              <a:t>26-10-2023</a:t>
            </a:fld>
            <a:endParaRPr lang="nl-NL" dirty="0"/>
          </a:p>
        </p:txBody>
      </p:sp>
      <p:sp>
        <p:nvSpPr>
          <p:cNvPr id="6" name="Footer Placeholder 5">
            <a:extLst>
              <a:ext uri="{FF2B5EF4-FFF2-40B4-BE49-F238E27FC236}">
                <a16:creationId xmlns:a16="http://schemas.microsoft.com/office/drawing/2014/main" id="{003E3829-3790-91A2-99F7-EF053CBDC50E}"/>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7502B5AD-3487-2C03-B775-AAFC5C03A2C4}"/>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943326232"/>
      </p:ext>
    </p:extLst>
  </p:cSld>
  <p:clrMapOvr>
    <a:masterClrMapping/>
  </p:clrMapOvr>
  <p:extLst>
    <p:ext uri="{DCECCB84-F9BA-43D5-87BE-67443E8EF086}">
      <p15:sldGuideLst xmlns:p15="http://schemas.microsoft.com/office/powerpoint/2012/main"/>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821A49"/>
          </a:solidFill>
          <a:ln w="1397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A6189DB5-048F-CC8A-6495-0C135F2567D7}"/>
              </a:ext>
            </a:extLst>
          </p:cNvPr>
          <p:cNvSpPr>
            <a:spLocks noGrp="1"/>
          </p:cNvSpPr>
          <p:nvPr>
            <p:ph type="dt" sz="half" idx="11"/>
          </p:nvPr>
        </p:nvSpPr>
        <p:spPr/>
        <p:txBody>
          <a:bodyPr/>
          <a:lstStyle/>
          <a:p>
            <a:fld id="{61FBF5AF-0330-4EB3-8FD5-6EC8456F4862}" type="datetime1">
              <a:rPr lang="nl-NL" smtClean="0"/>
              <a:t>26-10-2023</a:t>
            </a:fld>
            <a:endParaRPr lang="nl-NL" dirty="0"/>
          </a:p>
        </p:txBody>
      </p:sp>
      <p:sp>
        <p:nvSpPr>
          <p:cNvPr id="6" name="Footer Placeholder 5">
            <a:extLst>
              <a:ext uri="{FF2B5EF4-FFF2-40B4-BE49-F238E27FC236}">
                <a16:creationId xmlns:a16="http://schemas.microsoft.com/office/drawing/2014/main" id="{BD76A50A-576D-34DB-4C62-A159358B30F9}"/>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50C38AEE-8186-B41D-568E-59245EE225F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432797310"/>
      </p:ext>
    </p:extLst>
  </p:cSld>
  <p:clrMapOvr>
    <a:masterClrMapping/>
  </p:clrMapOvr>
  <p:extLst>
    <p:ext uri="{DCECCB84-F9BA-43D5-87BE-67443E8EF086}">
      <p15:sldGuideLst xmlns:p15="http://schemas.microsoft.com/office/powerpoint/2012/main"/>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ight Content (Alt-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90F8878-2833-C51E-477C-4334F9602B4E}"/>
              </a:ext>
            </a:extLst>
          </p:cNvPr>
          <p:cNvGrpSpPr/>
          <p:nvPr userDrawn="1"/>
        </p:nvGrpSpPr>
        <p:grpSpPr>
          <a:xfrm>
            <a:off x="0" y="0"/>
            <a:ext cx="9144000" cy="5145584"/>
            <a:chOff x="0" y="0"/>
            <a:chExt cx="9144000" cy="5145584"/>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l="8310" t="18" r="43652" b="28"/>
            <a:stretch/>
          </p:blipFill>
          <p:spPr>
            <a:xfrm>
              <a:off x="0" y="0"/>
              <a:ext cx="4392614" cy="5145582"/>
            </a:xfrm>
            <a:prstGeom prst="rect">
              <a:avLst/>
            </a:prstGeom>
            <a:noFill/>
            <a:ln>
              <a:noFill/>
            </a:ln>
          </p:spPr>
        </p:pic>
        <p:pic>
          <p:nvPicPr>
            <p:cNvPr id="3" name="Google Shape;91;p7">
              <a:extLst>
                <a:ext uri="{FF2B5EF4-FFF2-40B4-BE49-F238E27FC236}">
                  <a16:creationId xmlns:a16="http://schemas.microsoft.com/office/drawing/2014/main" id="{92B831E5-2069-3C12-259A-F2215EF60D32}"/>
                </a:ext>
              </a:extLst>
            </p:cNvPr>
            <p:cNvPicPr preferRelativeResize="0"/>
            <p:nvPr userDrawn="1"/>
          </p:nvPicPr>
          <p:blipFill rotWithShape="1">
            <a:blip r:embed="rId3">
              <a:alphaModFix/>
            </a:blip>
            <a:srcRect l="48039" r="19"/>
            <a:stretch/>
          </p:blipFill>
          <p:spPr>
            <a:xfrm>
              <a:off x="4392613" y="0"/>
              <a:ext cx="4751387" cy="5145584"/>
            </a:xfrm>
            <a:prstGeom prst="rect">
              <a:avLst/>
            </a:prstGeom>
            <a:noFill/>
            <a:ln>
              <a:noFill/>
            </a:ln>
          </p:spPr>
        </p:pic>
      </p:grpSp>
      <p:sp>
        <p:nvSpPr>
          <p:cNvPr id="2" name="Freeform: Shape 1">
            <a:extLst>
              <a:ext uri="{FF2B5EF4-FFF2-40B4-BE49-F238E27FC236}">
                <a16:creationId xmlns:a16="http://schemas.microsoft.com/office/drawing/2014/main" id="{3503BE0B-2258-CA51-1547-F216A4F41D3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E08F9C1E-8B26-49FF-A5F6-DF306B2A9B1B}"/>
              </a:ext>
            </a:extLst>
          </p:cNvPr>
          <p:cNvSpPr>
            <a:spLocks noGrp="1"/>
          </p:cNvSpPr>
          <p:nvPr>
            <p:ph type="dt" sz="half" idx="11"/>
          </p:nvPr>
        </p:nvSpPr>
        <p:spPr/>
        <p:txBody>
          <a:bodyPr/>
          <a:lstStyle/>
          <a:p>
            <a:fld id="{96A26C42-72BE-458C-A380-935ED437F252}" type="datetime1">
              <a:rPr lang="nl-NL" smtClean="0"/>
              <a:t>26-10-2023</a:t>
            </a:fld>
            <a:endParaRPr lang="nl-NL" dirty="0"/>
          </a:p>
        </p:txBody>
      </p:sp>
      <p:sp>
        <p:nvSpPr>
          <p:cNvPr id="6" name="Footer Placeholder 5">
            <a:extLst>
              <a:ext uri="{FF2B5EF4-FFF2-40B4-BE49-F238E27FC236}">
                <a16:creationId xmlns:a16="http://schemas.microsoft.com/office/drawing/2014/main" id="{F4FFD27A-6788-9E89-807A-A66EC4F3A39E}"/>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BBBBB20E-27EC-8D0A-2D7E-B4B40D8DA4A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01681021"/>
      </p:ext>
    </p:extLst>
  </p:cSld>
  <p:clrMapOvr>
    <a:masterClrMapping/>
  </p:clrMapOvr>
  <p:extLst>
    <p:ext uri="{DCECCB84-F9BA-43D5-87BE-67443E8EF086}">
      <p15:sldGuideLst xmlns:p15="http://schemas.microsoft.com/office/powerpoint/2012/main"/>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EB305E3C-3CDD-78FD-A6F2-76A7FC1AF80E}"/>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92FEB434-8986-89AA-7973-FC87D3FE4A73}"/>
              </a:ext>
            </a:extLst>
          </p:cNvPr>
          <p:cNvSpPr>
            <a:spLocks noGrp="1"/>
          </p:cNvSpPr>
          <p:nvPr>
            <p:ph type="dt" sz="half" idx="11"/>
          </p:nvPr>
        </p:nvSpPr>
        <p:spPr/>
        <p:txBody>
          <a:bodyPr/>
          <a:lstStyle/>
          <a:p>
            <a:fld id="{7BE8E721-09D1-4AC1-B12E-42FC0F3F8FBA}" type="datetime1">
              <a:rPr lang="nl-NL" smtClean="0"/>
              <a:t>26-10-2023</a:t>
            </a:fld>
            <a:endParaRPr lang="nl-NL" dirty="0"/>
          </a:p>
        </p:txBody>
      </p:sp>
      <p:sp>
        <p:nvSpPr>
          <p:cNvPr id="5" name="Footer Placeholder 4">
            <a:extLst>
              <a:ext uri="{FF2B5EF4-FFF2-40B4-BE49-F238E27FC236}">
                <a16:creationId xmlns:a16="http://schemas.microsoft.com/office/drawing/2014/main" id="{C633BBBD-97F6-6431-57B1-88DA9E4E0594}"/>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505341E7-7B86-6B65-970B-5BCD1F28986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456704738"/>
      </p:ext>
    </p:extLst>
  </p:cSld>
  <p:clrMapOvr>
    <a:masterClrMapping/>
  </p:clrMapOvr>
  <p:extLst>
    <p:ext uri="{DCECCB84-F9BA-43D5-87BE-67443E8EF086}">
      <p15:sldGuideLst xmlns:p15="http://schemas.microsoft.com/office/powerpoint/2012/main"/>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B6B479EC-C151-A054-0173-2887DF333877}"/>
              </a:ext>
            </a:extLst>
          </p:cNvPr>
          <p:cNvSpPr>
            <a:spLocks noGrp="1"/>
          </p:cNvSpPr>
          <p:nvPr>
            <p:ph type="dt" sz="half" idx="11"/>
          </p:nvPr>
        </p:nvSpPr>
        <p:spPr/>
        <p:txBody>
          <a:bodyPr/>
          <a:lstStyle/>
          <a:p>
            <a:fld id="{41A52E76-5430-4E3E-BF94-BB4D3A358914}" type="datetime1">
              <a:rPr lang="nl-NL" smtClean="0"/>
              <a:t>26-10-2023</a:t>
            </a:fld>
            <a:endParaRPr lang="nl-NL" dirty="0"/>
          </a:p>
        </p:txBody>
      </p:sp>
      <p:sp>
        <p:nvSpPr>
          <p:cNvPr id="8" name="Footer Placeholder 7">
            <a:extLst>
              <a:ext uri="{FF2B5EF4-FFF2-40B4-BE49-F238E27FC236}">
                <a16:creationId xmlns:a16="http://schemas.microsoft.com/office/drawing/2014/main" id="{BBA95CFA-7221-1962-7561-788F643B294D}"/>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8F54A308-318C-70D0-3D02-C23C62A04A0C}"/>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455417385"/>
      </p:ext>
    </p:extLst>
  </p:cSld>
  <p:clrMapOvr>
    <a:masterClrMapping/>
  </p:clrMapOvr>
  <p:extLst>
    <p:ext uri="{DCECCB84-F9BA-43D5-87BE-67443E8EF086}">
      <p15:sldGuideLst xmlns:p15="http://schemas.microsoft.com/office/powerpoint/2012/main"/>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7096527"/>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823945E6-F1D2-473A-8259-6E3AEFB75337}" type="datetime1">
              <a:rPr lang="nl-NL" smtClean="0"/>
              <a:t>26-10-2023</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33088671"/>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Left Conten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5078B1C3-F0DC-597C-5BF7-0984B3DE0BD6}"/>
              </a:ext>
            </a:extLst>
          </p:cNvPr>
          <p:cNvSpPr>
            <a:spLocks noGrp="1"/>
          </p:cNvSpPr>
          <p:nvPr>
            <p:ph type="dt" sz="half" idx="11"/>
          </p:nvPr>
        </p:nvSpPr>
        <p:spPr/>
        <p:txBody>
          <a:bodyPr/>
          <a:lstStyle/>
          <a:p>
            <a:fld id="{51020746-972D-4E53-A2B9-963B3C9CEE11}" type="datetime1">
              <a:rPr lang="nl-NL" smtClean="0"/>
              <a:t>26-10-2023</a:t>
            </a:fld>
            <a:endParaRPr lang="nl-NL" dirty="0"/>
          </a:p>
        </p:txBody>
      </p:sp>
      <p:sp>
        <p:nvSpPr>
          <p:cNvPr id="6" name="Footer Placeholder 5">
            <a:extLst>
              <a:ext uri="{FF2B5EF4-FFF2-40B4-BE49-F238E27FC236}">
                <a16:creationId xmlns:a16="http://schemas.microsoft.com/office/drawing/2014/main" id="{7FBD928D-5E2C-CFB7-3DE9-B9463EC78EFB}"/>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7A10A259-A6E7-19AB-69AB-CDDB130D8AE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230568727"/>
      </p:ext>
    </p:extLst>
  </p:cSld>
  <p:clrMapOvr>
    <a:masterClrMapping/>
  </p:clrMapOvr>
  <p:extLst>
    <p:ext uri="{DCECCB84-F9BA-43D5-87BE-67443E8EF086}">
      <p15:sldGuideLst xmlns:p15="http://schemas.microsoft.com/office/powerpoint/2012/main"/>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Left Content (White BG)">
    <p:spTree>
      <p:nvGrpSpPr>
        <p:cNvPr id="1" name=""/>
        <p:cNvGrpSpPr/>
        <p:nvPr/>
      </p:nvGrpSpPr>
      <p:grpSpPr>
        <a:xfrm>
          <a:off x="0" y="0"/>
          <a:ext cx="0" cy="0"/>
          <a:chOff x="0" y="0"/>
          <a:chExt cx="0" cy="0"/>
        </a:xfrm>
      </p:grpSpPr>
      <p:pic>
        <p:nvPicPr>
          <p:cNvPr id="2" name="Google Shape;211;p24">
            <a:extLst>
              <a:ext uri="{FF2B5EF4-FFF2-40B4-BE49-F238E27FC236}">
                <a16:creationId xmlns:a16="http://schemas.microsoft.com/office/drawing/2014/main" id="{A12B8282-BB6D-4B7C-A979-A5A9D9E90E11}"/>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3" name="Date Placeholder 2">
            <a:extLst>
              <a:ext uri="{FF2B5EF4-FFF2-40B4-BE49-F238E27FC236}">
                <a16:creationId xmlns:a16="http://schemas.microsoft.com/office/drawing/2014/main" id="{D3B74B7E-A99B-E170-47C5-C9526ECF4872}"/>
              </a:ext>
            </a:extLst>
          </p:cNvPr>
          <p:cNvSpPr>
            <a:spLocks noGrp="1"/>
          </p:cNvSpPr>
          <p:nvPr>
            <p:ph type="dt" sz="half" idx="11"/>
          </p:nvPr>
        </p:nvSpPr>
        <p:spPr/>
        <p:txBody>
          <a:bodyPr/>
          <a:lstStyle/>
          <a:p>
            <a:fld id="{A11ECA37-A8D8-4273-A516-BF52E77FD8E9}" type="datetime1">
              <a:rPr lang="nl-NL" smtClean="0"/>
              <a:t>26-10-2023</a:t>
            </a:fld>
            <a:endParaRPr lang="nl-NL" dirty="0"/>
          </a:p>
        </p:txBody>
      </p:sp>
      <p:sp>
        <p:nvSpPr>
          <p:cNvPr id="4" name="Footer Placeholder 3">
            <a:extLst>
              <a:ext uri="{FF2B5EF4-FFF2-40B4-BE49-F238E27FC236}">
                <a16:creationId xmlns:a16="http://schemas.microsoft.com/office/drawing/2014/main" id="{593C3F7B-617E-7FD1-85DF-5CBA287BCE66}"/>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4B3E61C0-F089-098A-DCFA-7A9554E0584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277982338"/>
      </p:ext>
    </p:extLst>
  </p:cSld>
  <p:clrMapOvr>
    <a:masterClrMapping/>
  </p:clrMapOvr>
  <p:extLst>
    <p:ext uri="{DCECCB84-F9BA-43D5-87BE-67443E8EF086}">
      <p15:sldGuideLst xmlns:p15="http://schemas.microsoft.com/office/powerpoint/2012/main"/>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Left Section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6" name="Date Placeholder 5">
            <a:extLst>
              <a:ext uri="{FF2B5EF4-FFF2-40B4-BE49-F238E27FC236}">
                <a16:creationId xmlns:a16="http://schemas.microsoft.com/office/drawing/2014/main" id="{52A174F1-172F-A4A4-184A-6650A1C3B413}"/>
              </a:ext>
            </a:extLst>
          </p:cNvPr>
          <p:cNvSpPr>
            <a:spLocks noGrp="1"/>
          </p:cNvSpPr>
          <p:nvPr>
            <p:ph type="dt" sz="half" idx="11"/>
          </p:nvPr>
        </p:nvSpPr>
        <p:spPr/>
        <p:txBody>
          <a:bodyPr/>
          <a:lstStyle/>
          <a:p>
            <a:fld id="{8609B286-803A-4D56-BDF5-F2B4DB2FC2C8}" type="datetime1">
              <a:rPr lang="nl-NL" smtClean="0"/>
              <a:t>26-10-2023</a:t>
            </a:fld>
            <a:endParaRPr lang="nl-NL" dirty="0"/>
          </a:p>
        </p:txBody>
      </p:sp>
      <p:sp>
        <p:nvSpPr>
          <p:cNvPr id="7" name="Footer Placeholder 6">
            <a:extLst>
              <a:ext uri="{FF2B5EF4-FFF2-40B4-BE49-F238E27FC236}">
                <a16:creationId xmlns:a16="http://schemas.microsoft.com/office/drawing/2014/main" id="{5B13E1E2-BFD3-E520-EA77-0511294814AF}"/>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E211F40C-6996-4115-F649-B223C1B20F51}"/>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888480181"/>
      </p:ext>
    </p:extLst>
  </p:cSld>
  <p:clrMapOvr>
    <a:masterClrMapping/>
  </p:clrMapOvr>
  <p:extLst>
    <p:ext uri="{DCECCB84-F9BA-43D5-87BE-67443E8EF086}">
      <p15:sldGuideLst xmlns:p15="http://schemas.microsoft.com/office/powerpoint/2012/main"/>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Left Section Contained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6" name="Date Placeholder 5">
            <a:extLst>
              <a:ext uri="{FF2B5EF4-FFF2-40B4-BE49-F238E27FC236}">
                <a16:creationId xmlns:a16="http://schemas.microsoft.com/office/drawing/2014/main" id="{73E5795E-6A5D-5360-FF5C-24702C727E84}"/>
              </a:ext>
            </a:extLst>
          </p:cNvPr>
          <p:cNvSpPr>
            <a:spLocks noGrp="1"/>
          </p:cNvSpPr>
          <p:nvPr>
            <p:ph type="dt" sz="half" idx="11"/>
          </p:nvPr>
        </p:nvSpPr>
        <p:spPr/>
        <p:txBody>
          <a:bodyPr/>
          <a:lstStyle/>
          <a:p>
            <a:fld id="{A8110C7C-0024-4B1A-9444-9A7477324D14}" type="datetime1">
              <a:rPr lang="nl-NL" smtClean="0"/>
              <a:t>26-10-2023</a:t>
            </a:fld>
            <a:endParaRPr lang="nl-NL" dirty="0"/>
          </a:p>
        </p:txBody>
      </p:sp>
      <p:sp>
        <p:nvSpPr>
          <p:cNvPr id="7" name="Footer Placeholder 6">
            <a:extLst>
              <a:ext uri="{FF2B5EF4-FFF2-40B4-BE49-F238E27FC236}">
                <a16:creationId xmlns:a16="http://schemas.microsoft.com/office/drawing/2014/main" id="{A906221B-3A65-8642-435D-12E881EFD49C}"/>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FE8C92CF-FCD7-E0D8-FF09-BA58A77561C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824277068"/>
      </p:ext>
    </p:extLst>
  </p:cSld>
  <p:clrMapOvr>
    <a:masterClrMapping/>
  </p:clrMapOvr>
  <p:extLst>
    <p:ext uri="{DCECCB84-F9BA-43D5-87BE-67443E8EF086}">
      <p15:sldGuideLst xmlns:p15="http://schemas.microsoft.com/office/powerpoint/2012/main"/>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Right Content (Alt-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90F8878-2833-C51E-477C-4334F9602B4E}"/>
              </a:ext>
            </a:extLst>
          </p:cNvPr>
          <p:cNvGrpSpPr/>
          <p:nvPr userDrawn="1"/>
        </p:nvGrpSpPr>
        <p:grpSpPr>
          <a:xfrm>
            <a:off x="0" y="0"/>
            <a:ext cx="9144000" cy="5145584"/>
            <a:chOff x="0" y="0"/>
            <a:chExt cx="9144000" cy="5145584"/>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l="8310" t="18" r="43652" b="28"/>
            <a:stretch/>
          </p:blipFill>
          <p:spPr>
            <a:xfrm>
              <a:off x="0" y="0"/>
              <a:ext cx="4392614" cy="5145582"/>
            </a:xfrm>
            <a:prstGeom prst="rect">
              <a:avLst/>
            </a:prstGeom>
            <a:noFill/>
            <a:ln>
              <a:noFill/>
            </a:ln>
          </p:spPr>
        </p:pic>
        <p:pic>
          <p:nvPicPr>
            <p:cNvPr id="3" name="Google Shape;91;p7">
              <a:extLst>
                <a:ext uri="{FF2B5EF4-FFF2-40B4-BE49-F238E27FC236}">
                  <a16:creationId xmlns:a16="http://schemas.microsoft.com/office/drawing/2014/main" id="{92B831E5-2069-3C12-259A-F2215EF60D32}"/>
                </a:ext>
              </a:extLst>
            </p:cNvPr>
            <p:cNvPicPr preferRelativeResize="0"/>
            <p:nvPr userDrawn="1"/>
          </p:nvPicPr>
          <p:blipFill rotWithShape="1">
            <a:blip r:embed="rId3">
              <a:alphaModFix/>
            </a:blip>
            <a:srcRect l="48039" r="19"/>
            <a:stretch/>
          </p:blipFill>
          <p:spPr>
            <a:xfrm>
              <a:off x="4392613" y="0"/>
              <a:ext cx="4751387" cy="5145584"/>
            </a:xfrm>
            <a:prstGeom prst="rect">
              <a:avLst/>
            </a:prstGeom>
            <a:noFill/>
            <a:ln>
              <a:noFill/>
            </a:ln>
          </p:spPr>
        </p:pic>
      </p:gr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05360C81-D0E4-AA8F-172F-33920D591B06}"/>
              </a:ext>
            </a:extLst>
          </p:cNvPr>
          <p:cNvSpPr>
            <a:spLocks noGrp="1"/>
          </p:cNvSpPr>
          <p:nvPr>
            <p:ph type="dt" sz="half" idx="11"/>
          </p:nvPr>
        </p:nvSpPr>
        <p:spPr/>
        <p:txBody>
          <a:bodyPr/>
          <a:lstStyle/>
          <a:p>
            <a:fld id="{679934A8-5112-4833-BD5C-DBD8D8DDBA2F}" type="datetime1">
              <a:rPr lang="nl-NL" smtClean="0"/>
              <a:t>26-10-2023</a:t>
            </a:fld>
            <a:endParaRPr lang="nl-NL" dirty="0"/>
          </a:p>
        </p:txBody>
      </p:sp>
      <p:sp>
        <p:nvSpPr>
          <p:cNvPr id="7" name="Footer Placeholder 6">
            <a:extLst>
              <a:ext uri="{FF2B5EF4-FFF2-40B4-BE49-F238E27FC236}">
                <a16:creationId xmlns:a16="http://schemas.microsoft.com/office/drawing/2014/main" id="{80258F28-D618-75E0-50D4-6D27A73A2F83}"/>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9D537783-8146-910F-3BAD-048D9AC03DB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390516873"/>
      </p:ext>
    </p:extLst>
  </p:cSld>
  <p:clrMapOvr>
    <a:masterClrMapping/>
  </p:clrMapOvr>
  <p:extLst>
    <p:ext uri="{DCECCB84-F9BA-43D5-87BE-67443E8EF086}">
      <p15:sldGuideLst xmlns:p15="http://schemas.microsoft.com/office/powerpoint/2012/main"/>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Right Content">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EB305E3C-3CDD-78FD-A6F2-76A7FC1AF80E}"/>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BC24C295-C870-5053-01BD-DBFD50299CBB}"/>
              </a:ext>
            </a:extLst>
          </p:cNvPr>
          <p:cNvSpPr>
            <a:spLocks noGrp="1"/>
          </p:cNvSpPr>
          <p:nvPr>
            <p:ph type="dt" sz="half" idx="11"/>
          </p:nvPr>
        </p:nvSpPr>
        <p:spPr/>
        <p:txBody>
          <a:bodyPr/>
          <a:lstStyle/>
          <a:p>
            <a:fld id="{75BBD2C4-3BF0-4619-B052-16E7784FEBD5}" type="datetime1">
              <a:rPr lang="nl-NL" smtClean="0"/>
              <a:t>26-10-2023</a:t>
            </a:fld>
            <a:endParaRPr lang="nl-NL" dirty="0"/>
          </a:p>
        </p:txBody>
      </p:sp>
      <p:sp>
        <p:nvSpPr>
          <p:cNvPr id="7" name="Footer Placeholder 6">
            <a:extLst>
              <a:ext uri="{FF2B5EF4-FFF2-40B4-BE49-F238E27FC236}">
                <a16:creationId xmlns:a16="http://schemas.microsoft.com/office/drawing/2014/main" id="{D07370F6-CC6B-E48E-9FBA-D387916BC3C4}"/>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44AC1D26-B150-6E4A-6815-EC8FA8F4212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260199449"/>
      </p:ext>
    </p:extLst>
  </p:cSld>
  <p:clrMapOvr>
    <a:masterClrMapping/>
  </p:clrMapOvr>
  <p:extLst>
    <p:ext uri="{DCECCB84-F9BA-43D5-87BE-67443E8EF086}">
      <p15:sldGuideLst xmlns:p15="http://schemas.microsoft.com/office/powerpoint/2012/main"/>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LTtlRCnt (Small -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4ABCE807-29F5-1EF4-AC2E-0711F3FC688A}"/>
              </a:ext>
            </a:extLst>
          </p:cNvPr>
          <p:cNvSpPr>
            <a:spLocks noGrp="1"/>
          </p:cNvSpPr>
          <p:nvPr>
            <p:ph type="dt" sz="half" idx="11"/>
          </p:nvPr>
        </p:nvSpPr>
        <p:spPr/>
        <p:txBody>
          <a:bodyPr/>
          <a:lstStyle/>
          <a:p>
            <a:fld id="{10106835-34F6-4852-95CE-7045B2C83552}" type="datetime1">
              <a:rPr lang="nl-NL" smtClean="0"/>
              <a:t>26-10-2023</a:t>
            </a:fld>
            <a:endParaRPr lang="nl-NL" dirty="0"/>
          </a:p>
        </p:txBody>
      </p:sp>
      <p:sp>
        <p:nvSpPr>
          <p:cNvPr id="9" name="Footer Placeholder 8">
            <a:extLst>
              <a:ext uri="{FF2B5EF4-FFF2-40B4-BE49-F238E27FC236}">
                <a16:creationId xmlns:a16="http://schemas.microsoft.com/office/drawing/2014/main" id="{4B0A7406-69DF-287A-F03A-1EE56AAAEB3C}"/>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33B10E33-71D5-108F-33E8-42C97FC0B64B}"/>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808211595"/>
      </p:ext>
    </p:extLst>
  </p:cSld>
  <p:clrMapOvr>
    <a:masterClrMapping/>
  </p:clrMapOvr>
  <p:extLst>
    <p:ext uri="{DCECCB84-F9BA-43D5-87BE-67443E8EF086}">
      <p15:sldGuideLst xmlns:p15="http://schemas.microsoft.com/office/powerpoint/2012/main"/>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LTtlRCnt (Small - White)">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Date Placeholder 1">
            <a:extLst>
              <a:ext uri="{FF2B5EF4-FFF2-40B4-BE49-F238E27FC236}">
                <a16:creationId xmlns:a16="http://schemas.microsoft.com/office/drawing/2014/main" id="{6C751D7E-58A1-9DF2-98D5-2DABB4169C2D}"/>
              </a:ext>
            </a:extLst>
          </p:cNvPr>
          <p:cNvSpPr>
            <a:spLocks noGrp="1"/>
          </p:cNvSpPr>
          <p:nvPr>
            <p:ph type="dt" sz="half" idx="11"/>
          </p:nvPr>
        </p:nvSpPr>
        <p:spPr/>
        <p:txBody>
          <a:bodyPr/>
          <a:lstStyle/>
          <a:p>
            <a:fld id="{31CCAABA-7280-4103-8ABB-0E81B5E42A4B}" type="datetime1">
              <a:rPr lang="nl-NL" smtClean="0"/>
              <a:t>26-10-2023</a:t>
            </a:fld>
            <a:endParaRPr lang="nl-NL" dirty="0"/>
          </a:p>
        </p:txBody>
      </p:sp>
      <p:sp>
        <p:nvSpPr>
          <p:cNvPr id="3" name="Footer Placeholder 2">
            <a:extLst>
              <a:ext uri="{FF2B5EF4-FFF2-40B4-BE49-F238E27FC236}">
                <a16:creationId xmlns:a16="http://schemas.microsoft.com/office/drawing/2014/main" id="{9677FBF0-C515-6281-E94E-438ED6C06823}"/>
              </a:ext>
            </a:extLst>
          </p:cNvPr>
          <p:cNvSpPr>
            <a:spLocks noGrp="1"/>
          </p:cNvSpPr>
          <p:nvPr>
            <p:ph type="ftr" sz="quarter" idx="12"/>
          </p:nvPr>
        </p:nvSpPr>
        <p:spPr/>
        <p:txBody>
          <a:bodyPr/>
          <a:lstStyle/>
          <a:p>
            <a:endParaRPr lang="nl-NL" dirty="0"/>
          </a:p>
        </p:txBody>
      </p:sp>
      <p:sp>
        <p:nvSpPr>
          <p:cNvPr id="4" name="Slide Number Placeholder 3">
            <a:extLst>
              <a:ext uri="{FF2B5EF4-FFF2-40B4-BE49-F238E27FC236}">
                <a16:creationId xmlns:a16="http://schemas.microsoft.com/office/drawing/2014/main" id="{006ED73E-ACAC-535C-E11F-4CDA5C3975CE}"/>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603641812"/>
      </p:ext>
    </p:extLst>
  </p:cSld>
  <p:clrMapOvr>
    <a:masterClrMapping/>
  </p:clrMapOvr>
  <p:extLst>
    <p:ext uri="{DCECCB84-F9BA-43D5-87BE-67443E8EF086}">
      <p15:sldGuideLst xmlns:p15="http://schemas.microsoft.com/office/powerpoint/2012/main"/>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LTtlRCnt (Large)">
    <p:spTree>
      <p:nvGrpSpPr>
        <p:cNvPr id="1" name=""/>
        <p:cNvGrpSpPr/>
        <p:nvPr/>
      </p:nvGrpSpPr>
      <p:grpSpPr>
        <a:xfrm>
          <a:off x="0" y="0"/>
          <a:ext cx="0" cy="0"/>
          <a:chOff x="0" y="0"/>
          <a:chExt cx="0" cy="0"/>
        </a:xfrm>
      </p:grpSpPr>
      <p:pic>
        <p:nvPicPr>
          <p:cNvPr id="8" name="Google Shape;77;p5">
            <a:extLst>
              <a:ext uri="{FF2B5EF4-FFF2-40B4-BE49-F238E27FC236}">
                <a16:creationId xmlns:a16="http://schemas.microsoft.com/office/drawing/2014/main" id="{2800F085-ABC5-170E-7DCB-A680E252873D}"/>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2" name="Title 4">
            <a:extLst>
              <a:ext uri="{FF2B5EF4-FFF2-40B4-BE49-F238E27FC236}">
                <a16:creationId xmlns:a16="http://schemas.microsoft.com/office/drawing/2014/main" id="{BEABD270-1206-803F-C490-60232E9A7AC1}"/>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6" name="Content Placeholder 6">
            <a:extLst>
              <a:ext uri="{FF2B5EF4-FFF2-40B4-BE49-F238E27FC236}">
                <a16:creationId xmlns:a16="http://schemas.microsoft.com/office/drawing/2014/main" id="{B1367FC8-B7AE-1A73-DBE0-155284F9290F}"/>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9" name="Date Placeholder 8">
            <a:extLst>
              <a:ext uri="{FF2B5EF4-FFF2-40B4-BE49-F238E27FC236}">
                <a16:creationId xmlns:a16="http://schemas.microsoft.com/office/drawing/2014/main" id="{819DADAA-EF26-268F-0F3B-974F4B0FE42A}"/>
              </a:ext>
            </a:extLst>
          </p:cNvPr>
          <p:cNvSpPr>
            <a:spLocks noGrp="1"/>
          </p:cNvSpPr>
          <p:nvPr>
            <p:ph type="dt" sz="half" idx="11"/>
          </p:nvPr>
        </p:nvSpPr>
        <p:spPr/>
        <p:txBody>
          <a:bodyPr/>
          <a:lstStyle/>
          <a:p>
            <a:fld id="{EA1E9DF5-8E05-41F4-ABD7-356150970C99}" type="datetime1">
              <a:rPr lang="nl-NL" smtClean="0"/>
              <a:t>26-10-2023</a:t>
            </a:fld>
            <a:endParaRPr lang="nl-NL" dirty="0"/>
          </a:p>
        </p:txBody>
      </p:sp>
      <p:sp>
        <p:nvSpPr>
          <p:cNvPr id="10" name="Footer Placeholder 9">
            <a:extLst>
              <a:ext uri="{FF2B5EF4-FFF2-40B4-BE49-F238E27FC236}">
                <a16:creationId xmlns:a16="http://schemas.microsoft.com/office/drawing/2014/main" id="{09EA9EE9-883B-F0BD-4A01-897FB2D026C6}"/>
              </a:ext>
            </a:extLst>
          </p:cNvPr>
          <p:cNvSpPr>
            <a:spLocks noGrp="1"/>
          </p:cNvSpPr>
          <p:nvPr>
            <p:ph type="ftr" sz="quarter" idx="12"/>
          </p:nvPr>
        </p:nvSpPr>
        <p:spPr/>
        <p:txBody>
          <a:bodyPr/>
          <a:lstStyle/>
          <a:p>
            <a:endParaRPr lang="nl-NL" dirty="0"/>
          </a:p>
        </p:txBody>
      </p:sp>
      <p:sp>
        <p:nvSpPr>
          <p:cNvPr id="11" name="Slide Number Placeholder 10">
            <a:extLst>
              <a:ext uri="{FF2B5EF4-FFF2-40B4-BE49-F238E27FC236}">
                <a16:creationId xmlns:a16="http://schemas.microsoft.com/office/drawing/2014/main" id="{C2B62D64-AFB8-FED0-D598-55B57DE4952E}"/>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006079662"/>
      </p:ext>
    </p:extLst>
  </p:cSld>
  <p:clrMapOvr>
    <a:masterClrMapping/>
  </p:clrMapOvr>
  <p:extLst>
    <p:ext uri="{DCECCB84-F9BA-43D5-87BE-67443E8EF086}">
      <p15:sldGuideLst xmlns:p15="http://schemas.microsoft.com/office/powerpoint/2012/main">
        <p15:guide id="3" pos="3107">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LTtlRCnt (Down)">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8DDF6777-AE41-4126-7031-5EA6C0E6680D}"/>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3" name="Date Placeholder 2">
            <a:extLst>
              <a:ext uri="{FF2B5EF4-FFF2-40B4-BE49-F238E27FC236}">
                <a16:creationId xmlns:a16="http://schemas.microsoft.com/office/drawing/2014/main" id="{170D558E-AC8F-1FC9-1323-9A4628BFBF03}"/>
              </a:ext>
            </a:extLst>
          </p:cNvPr>
          <p:cNvSpPr>
            <a:spLocks noGrp="1"/>
          </p:cNvSpPr>
          <p:nvPr>
            <p:ph type="dt" sz="half" idx="11"/>
          </p:nvPr>
        </p:nvSpPr>
        <p:spPr/>
        <p:txBody>
          <a:bodyPr/>
          <a:lstStyle/>
          <a:p>
            <a:fld id="{F1001AF4-62D6-41E5-AA17-4BBAF7B4F419}" type="datetime1">
              <a:rPr lang="nl-NL" smtClean="0"/>
              <a:t>26-10-2023</a:t>
            </a:fld>
            <a:endParaRPr lang="nl-NL" dirty="0"/>
          </a:p>
        </p:txBody>
      </p:sp>
      <p:sp>
        <p:nvSpPr>
          <p:cNvPr id="4" name="Footer Placeholder 3">
            <a:extLst>
              <a:ext uri="{FF2B5EF4-FFF2-40B4-BE49-F238E27FC236}">
                <a16:creationId xmlns:a16="http://schemas.microsoft.com/office/drawing/2014/main" id="{9417A3BA-838E-C70E-4F80-1FAE048E94C8}"/>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351D7A29-9EDE-A04D-A0D4-E7E9D856A668}"/>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913096465"/>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reserve="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4F16A691-643D-B320-E73C-BEEE696B4474}"/>
              </a:ext>
            </a:extLst>
          </p:cNvPr>
          <p:cNvSpPr>
            <a:spLocks noGrp="1"/>
          </p:cNvSpPr>
          <p:nvPr>
            <p:ph type="dt" sz="half" idx="13"/>
          </p:nvPr>
        </p:nvSpPr>
        <p:spPr/>
        <p:txBody>
          <a:bodyPr/>
          <a:lstStyle/>
          <a:p>
            <a:fld id="{AD0B6B6B-385D-4C9C-8179-8E5B9F534445}" type="datetime1">
              <a:rPr lang="nl-NL" smtClean="0"/>
              <a:t>26-10-2023</a:t>
            </a:fld>
            <a:endParaRPr lang="nl-NL" dirty="0"/>
          </a:p>
        </p:txBody>
      </p:sp>
      <p:sp>
        <p:nvSpPr>
          <p:cNvPr id="3" name="Footer Placeholder 2">
            <a:extLst>
              <a:ext uri="{FF2B5EF4-FFF2-40B4-BE49-F238E27FC236}">
                <a16:creationId xmlns:a16="http://schemas.microsoft.com/office/drawing/2014/main" id="{F4D88046-8F0B-C15A-601D-FFA4D7AC114A}"/>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1995797621"/>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No Content">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EB305E3C-3CDD-78FD-A6F2-76A7FC1AF80E}"/>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Date Placeholder 2">
            <a:extLst>
              <a:ext uri="{FF2B5EF4-FFF2-40B4-BE49-F238E27FC236}">
                <a16:creationId xmlns:a16="http://schemas.microsoft.com/office/drawing/2014/main" id="{03D88950-7B50-9407-F500-100753063599}"/>
              </a:ext>
            </a:extLst>
          </p:cNvPr>
          <p:cNvSpPr>
            <a:spLocks noGrp="1"/>
          </p:cNvSpPr>
          <p:nvPr>
            <p:ph type="dt" sz="half" idx="10"/>
          </p:nvPr>
        </p:nvSpPr>
        <p:spPr/>
        <p:txBody>
          <a:bodyPr/>
          <a:lstStyle/>
          <a:p>
            <a:fld id="{71ABE9D1-D716-4697-B0C0-A6EEE11B6799}" type="datetime1">
              <a:rPr lang="nl-NL" smtClean="0"/>
              <a:t>26-10-2023</a:t>
            </a:fld>
            <a:endParaRPr lang="nl-NL" dirty="0"/>
          </a:p>
        </p:txBody>
      </p:sp>
      <p:sp>
        <p:nvSpPr>
          <p:cNvPr id="4" name="Footer Placeholder 3">
            <a:extLst>
              <a:ext uri="{FF2B5EF4-FFF2-40B4-BE49-F238E27FC236}">
                <a16:creationId xmlns:a16="http://schemas.microsoft.com/office/drawing/2014/main" id="{5B383AF8-A3B0-39AE-7E07-EEDEA7632EB7}"/>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DCC8A7EB-7FB5-81AF-4C65-A9011117F442}"/>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138900390"/>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lvl1pPr>
          </a:lstStyle>
          <a:p>
            <a:r>
              <a:rPr lang="en-US"/>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dirty="0"/>
          </a:p>
        </p:txBody>
      </p:sp>
      <p:sp>
        <p:nvSpPr>
          <p:cNvPr id="7" name="Date Placeholder 6">
            <a:extLst>
              <a:ext uri="{FF2B5EF4-FFF2-40B4-BE49-F238E27FC236}">
                <a16:creationId xmlns:a16="http://schemas.microsoft.com/office/drawing/2014/main" id="{BC053733-6271-AA8B-0297-0DA181BFB6A0}"/>
              </a:ext>
            </a:extLst>
          </p:cNvPr>
          <p:cNvSpPr>
            <a:spLocks noGrp="1"/>
          </p:cNvSpPr>
          <p:nvPr>
            <p:ph type="dt" sz="half" idx="10"/>
          </p:nvPr>
        </p:nvSpPr>
        <p:spPr/>
        <p:txBody>
          <a:bodyPr/>
          <a:lstStyle/>
          <a:p>
            <a:fld id="{8BED3DE5-C860-4048-B6C3-6D10C3344B7E}" type="datetime1">
              <a:rPr lang="nl-NL" smtClean="0"/>
              <a:t>26-10-2023</a:t>
            </a:fld>
            <a:endParaRPr lang="nl-NL" dirty="0"/>
          </a:p>
        </p:txBody>
      </p:sp>
      <p:sp>
        <p:nvSpPr>
          <p:cNvPr id="8" name="Footer Placeholder 7">
            <a:extLst>
              <a:ext uri="{FF2B5EF4-FFF2-40B4-BE49-F238E27FC236}">
                <a16:creationId xmlns:a16="http://schemas.microsoft.com/office/drawing/2014/main" id="{A53E6BC2-4DE3-051D-3862-29D5FFE8B733}"/>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6ED5B554-F07A-CC18-53BB-FCA64953F14F}"/>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42314569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C41332C0-303D-4957-9804-7A39E8D9BEF4}" type="datetime1">
              <a:rPr lang="nl-NL" smtClean="0"/>
              <a:t>26-10-2023</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422114614"/>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4"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56E58F79-D64A-4B0C-9187-C8B611EF8B87}" type="datetime1">
              <a:rPr lang="nl-NL" smtClean="0"/>
              <a:t>26-10-2023</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523030133"/>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DE9D8B4-9CF8-400A-B36D-4BE18375F042}" type="datetime1">
              <a:rPr lang="nl-NL" smtClean="0"/>
              <a:t>26-10-2023</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242289209"/>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75DDFE41-CC2F-4D28-8657-78D3F3D2E38C}"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604462753"/>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34" name="Google Shape;34;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91C30598-1D38-F5FC-2E21-3B148429B4F3}"/>
              </a:ext>
            </a:extLst>
          </p:cNvPr>
          <p:cNvSpPr>
            <a:spLocks noGrp="1"/>
          </p:cNvSpPr>
          <p:nvPr>
            <p:ph type="dt" sz="half" idx="13"/>
          </p:nvPr>
        </p:nvSpPr>
        <p:spPr/>
        <p:txBody>
          <a:bodyPr/>
          <a:lstStyle/>
          <a:p>
            <a:fld id="{6EF221ED-6AB5-4D85-A918-E961A86BEF01}" type="datetime1">
              <a:rPr lang="nl-NL" smtClean="0"/>
              <a:t>26-10-2023</a:t>
            </a:fld>
            <a:endParaRPr lang="nl-NL" dirty="0"/>
          </a:p>
        </p:txBody>
      </p:sp>
      <p:sp>
        <p:nvSpPr>
          <p:cNvPr id="3" name="Footer Placeholder 2">
            <a:extLst>
              <a:ext uri="{FF2B5EF4-FFF2-40B4-BE49-F238E27FC236}">
                <a16:creationId xmlns:a16="http://schemas.microsoft.com/office/drawing/2014/main" id="{43EFF0FD-7579-054E-43AE-907409CE236A}"/>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1822246017"/>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031DFC4C-71E5-4992-97AB-CF2E543D01AB}" type="datetime1">
              <a:rPr lang="nl-NL" smtClean="0"/>
              <a:t>26-10-2023</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84458394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A5A165CD-EC4A-4B4F-9B5E-14F6DD6A71AF}" type="datetime1">
              <a:rPr lang="nl-NL" smtClean="0"/>
              <a:t>26-10-2023</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33160648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B662B5A8-9599-4C85-89D3-095F119D1796}" type="datetime1">
              <a:rPr lang="nl-NL" smtClean="0"/>
              <a:t>26-10-2023</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87115882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C186769F-C2BE-4BCE-8B79-63EE35DCEC94}" type="datetime1">
              <a:rPr lang="nl-NL" smtClean="0"/>
              <a:t>26-10-2023</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755098748"/>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UA Design (UA)">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C145547C-A39E-4775-8A54-7073B204C21D}"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748947637"/>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4EC64F96-C287-47A8-8948-351C4DFE5745}" type="datetime1">
              <a:rPr lang="nl-NL" smtClean="0"/>
              <a:t>26-10-2023</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749975516"/>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TtlRCnt (Small)">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2F98FA6-0698-040D-AD30-4B6658439A52}"/>
              </a:ext>
            </a:extLst>
          </p:cNvPr>
          <p:cNvGrpSpPr/>
          <p:nvPr userDrawn="1"/>
        </p:nvGrpSpPr>
        <p:grpSpPr>
          <a:xfrm>
            <a:off x="400050" y="-197350"/>
            <a:ext cx="3746500" cy="4122236"/>
            <a:chOff x="400050" y="-197350"/>
            <a:chExt cx="3746500" cy="4122236"/>
          </a:xfrm>
        </p:grpSpPr>
        <p:sp>
          <p:nvSpPr>
            <p:cNvPr id="10" name="Freeform: Shape 9">
              <a:extLst>
                <a:ext uri="{FF2B5EF4-FFF2-40B4-BE49-F238E27FC236}">
                  <a16:creationId xmlns:a16="http://schemas.microsoft.com/office/drawing/2014/main" id="{9F70220C-8178-01B4-8FAE-62AE7A1064ED}"/>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1" name="Freeform: Shape 10">
              <a:extLst>
                <a:ext uri="{FF2B5EF4-FFF2-40B4-BE49-F238E27FC236}">
                  <a16:creationId xmlns:a16="http://schemas.microsoft.com/office/drawing/2014/main" id="{75BBFEF4-83F5-39C9-EBF3-E3043FE5E095}"/>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B98E8B4-A974-C11F-AF20-0986ADE59681}"/>
              </a:ext>
            </a:extLst>
          </p:cNvPr>
          <p:cNvSpPr>
            <a:spLocks noGrp="1"/>
          </p:cNvSpPr>
          <p:nvPr>
            <p:ph type="dt" sz="half" idx="11"/>
          </p:nvPr>
        </p:nvSpPr>
        <p:spPr/>
        <p:txBody>
          <a:bodyPr/>
          <a:lstStyle/>
          <a:p>
            <a:fld id="{3768177F-834F-4EF4-8F01-67E76C8E9168}" type="datetime1">
              <a:rPr lang="nl-NL" smtClean="0"/>
              <a:t>26-10-2023</a:t>
            </a:fld>
            <a:endParaRPr lang="nl-NL" dirty="0"/>
          </a:p>
        </p:txBody>
      </p:sp>
      <p:sp>
        <p:nvSpPr>
          <p:cNvPr id="6" name="Footer Placeholder 5">
            <a:extLst>
              <a:ext uri="{FF2B5EF4-FFF2-40B4-BE49-F238E27FC236}">
                <a16:creationId xmlns:a16="http://schemas.microsoft.com/office/drawing/2014/main" id="{F4BE426E-9503-043C-6782-6182F349E3DC}"/>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8B322AF8-AAF9-EA21-9A5D-E9E5F19B1944}"/>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798676834"/>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TtlRCnt (Lar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E41355AD-C399-9798-996B-E687E36C242F}"/>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Date Placeholder 1">
            <a:extLst>
              <a:ext uri="{FF2B5EF4-FFF2-40B4-BE49-F238E27FC236}">
                <a16:creationId xmlns:a16="http://schemas.microsoft.com/office/drawing/2014/main" id="{0C662C65-BBF2-533A-DBBE-0E39E84AB5E1}"/>
              </a:ext>
            </a:extLst>
          </p:cNvPr>
          <p:cNvSpPr>
            <a:spLocks noGrp="1"/>
          </p:cNvSpPr>
          <p:nvPr>
            <p:ph type="dt" sz="half" idx="11"/>
          </p:nvPr>
        </p:nvSpPr>
        <p:spPr/>
        <p:txBody>
          <a:bodyPr/>
          <a:lstStyle/>
          <a:p>
            <a:fld id="{707FF682-6177-4B99-AFED-5D660B6A65E7}" type="datetime1">
              <a:rPr lang="nl-NL" smtClean="0"/>
              <a:t>26-10-2023</a:t>
            </a:fld>
            <a:endParaRPr lang="nl-NL" dirty="0"/>
          </a:p>
        </p:txBody>
      </p:sp>
      <p:sp>
        <p:nvSpPr>
          <p:cNvPr id="6" name="Footer Placeholder 5">
            <a:extLst>
              <a:ext uri="{FF2B5EF4-FFF2-40B4-BE49-F238E27FC236}">
                <a16:creationId xmlns:a16="http://schemas.microsoft.com/office/drawing/2014/main" id="{64876F47-FE8C-CE61-E532-93553D9BD54A}"/>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BCF7327B-2772-9B64-E337-E35677745E4D}"/>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822071937"/>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TtlRCnt (Down)">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B793DB1-8AD4-821F-5566-479F559E0C34}"/>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2" name="Date Placeholder 1">
            <a:extLst>
              <a:ext uri="{FF2B5EF4-FFF2-40B4-BE49-F238E27FC236}">
                <a16:creationId xmlns:a16="http://schemas.microsoft.com/office/drawing/2014/main" id="{F478EBFE-9814-237F-2FAC-B239BA5D1FEC}"/>
              </a:ext>
            </a:extLst>
          </p:cNvPr>
          <p:cNvSpPr>
            <a:spLocks noGrp="1"/>
          </p:cNvSpPr>
          <p:nvPr>
            <p:ph type="dt" sz="half" idx="11"/>
          </p:nvPr>
        </p:nvSpPr>
        <p:spPr/>
        <p:txBody>
          <a:bodyPr/>
          <a:lstStyle/>
          <a:p>
            <a:fld id="{54F36792-22CF-4A32-9F8E-7F5AFD23C2FD}" type="datetime1">
              <a:rPr lang="nl-NL" smtClean="0"/>
              <a:t>26-10-2023</a:t>
            </a:fld>
            <a:endParaRPr lang="nl-NL" dirty="0"/>
          </a:p>
        </p:txBody>
      </p:sp>
      <p:sp>
        <p:nvSpPr>
          <p:cNvPr id="3" name="Footer Placeholder 2">
            <a:extLst>
              <a:ext uri="{FF2B5EF4-FFF2-40B4-BE49-F238E27FC236}">
                <a16:creationId xmlns:a16="http://schemas.microsoft.com/office/drawing/2014/main" id="{039B4A8A-F450-2745-13DA-95A21A66011C}"/>
              </a:ext>
            </a:extLst>
          </p:cNvPr>
          <p:cNvSpPr>
            <a:spLocks noGrp="1"/>
          </p:cNvSpPr>
          <p:nvPr>
            <p:ph type="ftr" sz="quarter" idx="12"/>
          </p:nvPr>
        </p:nvSpPr>
        <p:spPr/>
        <p:txBody>
          <a:bodyPr/>
          <a:lstStyle/>
          <a:p>
            <a:endParaRPr lang="nl-NL" dirty="0"/>
          </a:p>
        </p:txBody>
      </p:sp>
      <p:sp>
        <p:nvSpPr>
          <p:cNvPr id="4" name="Slide Number Placeholder 3">
            <a:extLst>
              <a:ext uri="{FF2B5EF4-FFF2-40B4-BE49-F238E27FC236}">
                <a16:creationId xmlns:a16="http://schemas.microsoft.com/office/drawing/2014/main" id="{3328077D-5F6B-3C29-78B1-BA77E3C1F7A7}"/>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922517936"/>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Left Content">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FFE2D472-B4D3-8301-735E-245165183293}"/>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solidFill>
                  <a:schemeClr val="tx1"/>
                </a:solidFill>
              </a:defRPr>
            </a:lvl1pPr>
            <a:lvl2pPr marL="457200" indent="0">
              <a:buNone/>
              <a:defRPr sz="1800">
                <a:solidFill>
                  <a:schemeClr val="tx1"/>
                </a:solidFill>
              </a:defRPr>
            </a:lvl2pPr>
            <a:lvl3pPr marL="914400" indent="0">
              <a:buNone/>
              <a:defRPr sz="1600">
                <a:solidFill>
                  <a:schemeClr val="tx1"/>
                </a:solidFill>
              </a:defRPr>
            </a:lvl3pPr>
            <a:lvl4pPr marL="1371600" indent="0">
              <a:buNone/>
              <a:defRPr sz="1400">
                <a:solidFill>
                  <a:schemeClr val="tx1"/>
                </a:solidFill>
              </a:defRPr>
            </a:lvl4pPr>
            <a:lvl5pPr marL="1828800" indent="0">
              <a:buNone/>
              <a:defRPr sz="14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Date Placeholder 2">
            <a:extLst>
              <a:ext uri="{FF2B5EF4-FFF2-40B4-BE49-F238E27FC236}">
                <a16:creationId xmlns:a16="http://schemas.microsoft.com/office/drawing/2014/main" id="{EEC34D9A-311A-F5FC-20B5-786DE5821B95}"/>
              </a:ext>
            </a:extLst>
          </p:cNvPr>
          <p:cNvSpPr>
            <a:spLocks noGrp="1"/>
          </p:cNvSpPr>
          <p:nvPr>
            <p:ph type="dt" sz="half" idx="11"/>
          </p:nvPr>
        </p:nvSpPr>
        <p:spPr/>
        <p:txBody>
          <a:bodyPr/>
          <a:lstStyle/>
          <a:p>
            <a:fld id="{DD1E0133-7BCD-40F1-BC4C-0031F094AA43}" type="datetime1">
              <a:rPr lang="nl-NL" smtClean="0"/>
              <a:t>26-10-2023</a:t>
            </a:fld>
            <a:endParaRPr lang="nl-NL" dirty="0"/>
          </a:p>
        </p:txBody>
      </p:sp>
      <p:sp>
        <p:nvSpPr>
          <p:cNvPr id="4" name="Footer Placeholder 3">
            <a:extLst>
              <a:ext uri="{FF2B5EF4-FFF2-40B4-BE49-F238E27FC236}">
                <a16:creationId xmlns:a16="http://schemas.microsoft.com/office/drawing/2014/main" id="{0A2D9B58-DB5D-265E-665B-C3F208C61C01}"/>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CE784FF1-D1CF-C5C8-7FB0-FB9DD721A06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843714866"/>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2" name="Google Shape;211;p24">
            <a:extLst>
              <a:ext uri="{FF2B5EF4-FFF2-40B4-BE49-F238E27FC236}">
                <a16:creationId xmlns:a16="http://schemas.microsoft.com/office/drawing/2014/main" id="{A12B8282-BB6D-4B7C-A979-A5A9D9E90E11}"/>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3" name="Date Placeholder 2">
            <a:extLst>
              <a:ext uri="{FF2B5EF4-FFF2-40B4-BE49-F238E27FC236}">
                <a16:creationId xmlns:a16="http://schemas.microsoft.com/office/drawing/2014/main" id="{8E31C18F-745D-62F4-6400-785DCCF14CD0}"/>
              </a:ext>
            </a:extLst>
          </p:cNvPr>
          <p:cNvSpPr>
            <a:spLocks noGrp="1"/>
          </p:cNvSpPr>
          <p:nvPr>
            <p:ph type="dt" sz="half" idx="11"/>
          </p:nvPr>
        </p:nvSpPr>
        <p:spPr/>
        <p:txBody>
          <a:bodyPr/>
          <a:lstStyle/>
          <a:p>
            <a:fld id="{9D72A090-3A94-4A90-B1CD-7146A5FA2628}" type="datetime1">
              <a:rPr lang="nl-NL" smtClean="0"/>
              <a:t>26-10-2023</a:t>
            </a:fld>
            <a:endParaRPr lang="nl-NL" dirty="0"/>
          </a:p>
        </p:txBody>
      </p:sp>
      <p:sp>
        <p:nvSpPr>
          <p:cNvPr id="4" name="Footer Placeholder 3">
            <a:extLst>
              <a:ext uri="{FF2B5EF4-FFF2-40B4-BE49-F238E27FC236}">
                <a16:creationId xmlns:a16="http://schemas.microsoft.com/office/drawing/2014/main" id="{9FE704CA-FD68-1C53-7F12-B09B9ED24CED}"/>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FBC768E4-D797-D7EF-9B64-F48FAF0927DC}"/>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821248353"/>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75176282-ADA4-2A10-3965-622769C2A029}"/>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FF71A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1CAC4430-FD9E-1C47-AE19-1C533D712A49}"/>
              </a:ext>
            </a:extLst>
          </p:cNvPr>
          <p:cNvSpPr>
            <a:spLocks noGrp="1"/>
          </p:cNvSpPr>
          <p:nvPr>
            <p:ph type="dt" sz="half" idx="11"/>
          </p:nvPr>
        </p:nvSpPr>
        <p:spPr/>
        <p:txBody>
          <a:bodyPr/>
          <a:lstStyle/>
          <a:p>
            <a:fld id="{24830880-5C67-4639-8B44-F73E7BE0B377}" type="datetime1">
              <a:rPr lang="nl-NL" smtClean="0"/>
              <a:t>26-10-2023</a:t>
            </a:fld>
            <a:endParaRPr lang="nl-NL" dirty="0"/>
          </a:p>
        </p:txBody>
      </p:sp>
      <p:sp>
        <p:nvSpPr>
          <p:cNvPr id="6" name="Footer Placeholder 5">
            <a:extLst>
              <a:ext uri="{FF2B5EF4-FFF2-40B4-BE49-F238E27FC236}">
                <a16:creationId xmlns:a16="http://schemas.microsoft.com/office/drawing/2014/main" id="{220E1404-AD43-854D-C113-DCFBF0695D59}"/>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50B1A2B2-4D6B-8737-52BE-EAB047A545A9}"/>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48243749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F8016A6A-D148-7F17-3AD3-1B07CF7194DB}"/>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FF71A8"/>
          </a:solidFill>
          <a:ln w="1397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33DB7C17-F48E-3265-0334-D0C0AFE7FEC9}"/>
              </a:ext>
            </a:extLst>
          </p:cNvPr>
          <p:cNvSpPr>
            <a:spLocks noGrp="1"/>
          </p:cNvSpPr>
          <p:nvPr>
            <p:ph type="dt" sz="half" idx="11"/>
          </p:nvPr>
        </p:nvSpPr>
        <p:spPr/>
        <p:txBody>
          <a:bodyPr/>
          <a:lstStyle/>
          <a:p>
            <a:fld id="{B05237E0-346E-408D-9CA4-249F9BDF90E5}" type="datetime1">
              <a:rPr lang="nl-NL" smtClean="0"/>
              <a:t>26-10-2023</a:t>
            </a:fld>
            <a:endParaRPr lang="nl-NL" dirty="0"/>
          </a:p>
        </p:txBody>
      </p:sp>
      <p:sp>
        <p:nvSpPr>
          <p:cNvPr id="6" name="Footer Placeholder 5">
            <a:extLst>
              <a:ext uri="{FF2B5EF4-FFF2-40B4-BE49-F238E27FC236}">
                <a16:creationId xmlns:a16="http://schemas.microsoft.com/office/drawing/2014/main" id="{88DA2773-8DA1-82BE-B13F-83FF67F115D3}"/>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C1FA4CBF-B81A-760F-FDDF-E3B3309FEB6C}"/>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725202871"/>
      </p:ext>
    </p:extLst>
  </p:cSld>
  <p:clrMapOvr>
    <a:masterClrMapping/>
  </p:clrMapOvr>
  <p:extLst>
    <p:ext uri="{DCECCB84-F9BA-43D5-87BE-67443E8EF086}">
      <p15:sldGuideLst xmlns:p15="http://schemas.microsoft.com/office/powerpoint/2012/main">
        <p15:guide id="3" pos="26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923A37EC-8BB8-499A-0735-D36020A36B81}"/>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7B2486C-9D3B-5EC1-0910-01DD545B878A}"/>
              </a:ext>
            </a:extLst>
          </p:cNvPr>
          <p:cNvSpPr>
            <a:spLocks noGrp="1"/>
          </p:cNvSpPr>
          <p:nvPr>
            <p:ph type="dt" sz="half" idx="11"/>
          </p:nvPr>
        </p:nvSpPr>
        <p:spPr/>
        <p:txBody>
          <a:bodyPr/>
          <a:lstStyle/>
          <a:p>
            <a:fld id="{1D4049CD-C633-4AD7-A32B-C8F92312BFA2}" type="datetime1">
              <a:rPr lang="nl-NL" smtClean="0"/>
              <a:t>26-10-2023</a:t>
            </a:fld>
            <a:endParaRPr lang="nl-NL" dirty="0"/>
          </a:p>
        </p:txBody>
      </p:sp>
      <p:sp>
        <p:nvSpPr>
          <p:cNvPr id="5" name="Footer Placeholder 4">
            <a:extLst>
              <a:ext uri="{FF2B5EF4-FFF2-40B4-BE49-F238E27FC236}">
                <a16:creationId xmlns:a16="http://schemas.microsoft.com/office/drawing/2014/main" id="{377B886F-B08C-CB44-3E8A-F1EF33918302}"/>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B8AD8383-E047-09BC-D294-E34B0A91522D}"/>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960889348"/>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10" name="Google Shape;211;p24">
            <a:extLst>
              <a:ext uri="{FF2B5EF4-FFF2-40B4-BE49-F238E27FC236}">
                <a16:creationId xmlns:a16="http://schemas.microsoft.com/office/drawing/2014/main" id="{07B530FB-F6BB-C9EC-2BD7-89FCBDCA4BF1}"/>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28325A51-CECE-760C-0491-67E09DBC3370}"/>
              </a:ext>
            </a:extLst>
          </p:cNvPr>
          <p:cNvSpPr>
            <a:spLocks noGrp="1"/>
          </p:cNvSpPr>
          <p:nvPr>
            <p:ph type="dt" sz="half" idx="11"/>
          </p:nvPr>
        </p:nvSpPr>
        <p:spPr/>
        <p:txBody>
          <a:bodyPr/>
          <a:lstStyle/>
          <a:p>
            <a:fld id="{45506A11-3F5E-4EAA-BA55-3D27AB7B19E4}" type="datetime1">
              <a:rPr lang="nl-NL" smtClean="0"/>
              <a:t>26-10-2023</a:t>
            </a:fld>
            <a:endParaRPr lang="nl-NL" dirty="0"/>
          </a:p>
        </p:txBody>
      </p:sp>
      <p:sp>
        <p:nvSpPr>
          <p:cNvPr id="8" name="Footer Placeholder 7">
            <a:extLst>
              <a:ext uri="{FF2B5EF4-FFF2-40B4-BE49-F238E27FC236}">
                <a16:creationId xmlns:a16="http://schemas.microsoft.com/office/drawing/2014/main" id="{78DD6AD4-A23E-FD2A-D80F-243B6C0FD361}"/>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0AC6AC12-666F-CAAD-8B90-52C1CB19145B}"/>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544624869"/>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LTtlRCnt (Small -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4ABCE807-29F5-1EF4-AC2E-0711F3FC688A}"/>
              </a:ext>
            </a:extLst>
          </p:cNvPr>
          <p:cNvSpPr>
            <a:spLocks noGrp="1"/>
          </p:cNvSpPr>
          <p:nvPr>
            <p:ph type="dt" sz="half" idx="11"/>
          </p:nvPr>
        </p:nvSpPr>
        <p:spPr/>
        <p:txBody>
          <a:bodyPr/>
          <a:lstStyle/>
          <a:p>
            <a:fld id="{10106835-34F6-4852-95CE-7045B2C83552}" type="datetime1">
              <a:rPr lang="nl-NL" smtClean="0"/>
              <a:t>26-10-2023</a:t>
            </a:fld>
            <a:endParaRPr lang="nl-NL" dirty="0"/>
          </a:p>
        </p:txBody>
      </p:sp>
      <p:sp>
        <p:nvSpPr>
          <p:cNvPr id="9" name="Footer Placeholder 8">
            <a:extLst>
              <a:ext uri="{FF2B5EF4-FFF2-40B4-BE49-F238E27FC236}">
                <a16:creationId xmlns:a16="http://schemas.microsoft.com/office/drawing/2014/main" id="{4B0A7406-69DF-287A-F03A-1EE56AAAEB3C}"/>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33B10E33-71D5-108F-33E8-42C97FC0B64B}"/>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582754311"/>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2BA3616F-B374-4E3E-9548-5E925AD11AFC}" type="datetime1">
              <a:rPr lang="nl-NL" smtClean="0"/>
              <a:t>26-10-2023</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080036593"/>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Right Content (Alt-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90F8878-2833-C51E-477C-4334F9602B4E}"/>
              </a:ext>
            </a:extLst>
          </p:cNvPr>
          <p:cNvGrpSpPr/>
          <p:nvPr userDrawn="1"/>
        </p:nvGrpSpPr>
        <p:grpSpPr>
          <a:xfrm>
            <a:off x="0" y="0"/>
            <a:ext cx="9144000" cy="5145584"/>
            <a:chOff x="0" y="0"/>
            <a:chExt cx="9144000" cy="5145584"/>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l="8310" t="18" r="43652" b="28"/>
            <a:stretch/>
          </p:blipFill>
          <p:spPr>
            <a:xfrm>
              <a:off x="0" y="0"/>
              <a:ext cx="4392614" cy="5145582"/>
            </a:xfrm>
            <a:prstGeom prst="rect">
              <a:avLst/>
            </a:prstGeom>
            <a:noFill/>
            <a:ln>
              <a:noFill/>
            </a:ln>
          </p:spPr>
        </p:pic>
        <p:pic>
          <p:nvPicPr>
            <p:cNvPr id="3" name="Google Shape;91;p7">
              <a:extLst>
                <a:ext uri="{FF2B5EF4-FFF2-40B4-BE49-F238E27FC236}">
                  <a16:creationId xmlns:a16="http://schemas.microsoft.com/office/drawing/2014/main" id="{92B831E5-2069-3C12-259A-F2215EF60D32}"/>
                </a:ext>
              </a:extLst>
            </p:cNvPr>
            <p:cNvPicPr preferRelativeResize="0"/>
            <p:nvPr userDrawn="1"/>
          </p:nvPicPr>
          <p:blipFill rotWithShape="1">
            <a:blip r:embed="rId3">
              <a:alphaModFix/>
            </a:blip>
            <a:srcRect l="48039" r="19"/>
            <a:stretch/>
          </p:blipFill>
          <p:spPr>
            <a:xfrm>
              <a:off x="4392613" y="0"/>
              <a:ext cx="4751387" cy="5145584"/>
            </a:xfrm>
            <a:prstGeom prst="rect">
              <a:avLst/>
            </a:prstGeom>
            <a:noFill/>
            <a:ln>
              <a:noFill/>
            </a:ln>
          </p:spPr>
        </p:pic>
      </p:gr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05360C81-D0E4-AA8F-172F-33920D591B06}"/>
              </a:ext>
            </a:extLst>
          </p:cNvPr>
          <p:cNvSpPr>
            <a:spLocks noGrp="1"/>
          </p:cNvSpPr>
          <p:nvPr>
            <p:ph type="dt" sz="half" idx="11"/>
          </p:nvPr>
        </p:nvSpPr>
        <p:spPr/>
        <p:txBody>
          <a:bodyPr/>
          <a:lstStyle/>
          <a:p>
            <a:fld id="{679934A8-5112-4833-BD5C-DBD8D8DDBA2F}" type="datetime1">
              <a:rPr lang="nl-NL" smtClean="0"/>
              <a:t>26-10-2023</a:t>
            </a:fld>
            <a:endParaRPr lang="nl-NL" dirty="0"/>
          </a:p>
        </p:txBody>
      </p:sp>
      <p:sp>
        <p:nvSpPr>
          <p:cNvPr id="7" name="Footer Placeholder 6">
            <a:extLst>
              <a:ext uri="{FF2B5EF4-FFF2-40B4-BE49-F238E27FC236}">
                <a16:creationId xmlns:a16="http://schemas.microsoft.com/office/drawing/2014/main" id="{80258F28-D618-75E0-50D4-6D27A73A2F83}"/>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9D537783-8146-910F-3BAD-048D9AC03DB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648125204"/>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1244799066"/>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2D0A1A8D-80A5-1C48-66C7-B59378B9E797}"/>
              </a:ext>
            </a:extLst>
          </p:cNvPr>
          <p:cNvSpPr>
            <a:spLocks noGrp="1"/>
          </p:cNvSpPr>
          <p:nvPr>
            <p:ph type="dt" sz="half" idx="10"/>
          </p:nvPr>
        </p:nvSpPr>
        <p:spPr/>
        <p:txBody>
          <a:bodyPr/>
          <a:lstStyle/>
          <a:p>
            <a:fld id="{7B5A9467-D4FA-4D3A-B9F8-AC9131775A97}" type="datetime1">
              <a:rPr lang="nl-NL" smtClean="0"/>
              <a:t>26-10-2023</a:t>
            </a:fld>
            <a:endParaRPr lang="nl-NL" dirty="0"/>
          </a:p>
        </p:txBody>
      </p:sp>
      <p:sp>
        <p:nvSpPr>
          <p:cNvPr id="8" name="Footer Placeholder 7">
            <a:extLst>
              <a:ext uri="{FF2B5EF4-FFF2-40B4-BE49-F238E27FC236}">
                <a16:creationId xmlns:a16="http://schemas.microsoft.com/office/drawing/2014/main" id="{68C5C02F-8301-6948-C3A2-E82F75EDBB6C}"/>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D686ADA1-87E8-1D32-8A25-C5C5DC9A120E}"/>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011964131"/>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3205AC2C-CC4D-464D-8D0E-A378D5883CBE}" type="datetime1">
              <a:rPr lang="nl-NL" smtClean="0"/>
              <a:t>26-10-2023</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917198095"/>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823945E6-F1D2-473A-8259-6E3AEFB75337}" type="datetime1">
              <a:rPr lang="nl-NL" smtClean="0"/>
              <a:t>26-10-2023</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070745373"/>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Section title and description" preserve="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4F16A691-643D-B320-E73C-BEEE696B4474}"/>
              </a:ext>
            </a:extLst>
          </p:cNvPr>
          <p:cNvSpPr>
            <a:spLocks noGrp="1"/>
          </p:cNvSpPr>
          <p:nvPr>
            <p:ph type="dt" sz="half" idx="13"/>
          </p:nvPr>
        </p:nvSpPr>
        <p:spPr/>
        <p:txBody>
          <a:bodyPr/>
          <a:lstStyle/>
          <a:p>
            <a:fld id="{AD0B6B6B-385D-4C9C-8179-8E5B9F534445}" type="datetime1">
              <a:rPr lang="nl-NL" smtClean="0"/>
              <a:t>26-10-2023</a:t>
            </a:fld>
            <a:endParaRPr lang="nl-NL" dirty="0"/>
          </a:p>
        </p:txBody>
      </p:sp>
      <p:sp>
        <p:nvSpPr>
          <p:cNvPr id="3" name="Footer Placeholder 2">
            <a:extLst>
              <a:ext uri="{FF2B5EF4-FFF2-40B4-BE49-F238E27FC236}">
                <a16:creationId xmlns:a16="http://schemas.microsoft.com/office/drawing/2014/main" id="{F4D88046-8F0B-C15A-601D-FFA4D7AC114A}"/>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3338883325"/>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C41332C0-303D-4957-9804-7A39E8D9BEF4}" type="datetime1">
              <a:rPr lang="nl-NL" smtClean="0"/>
              <a:t>26-10-2023</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791075693"/>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4"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56E58F79-D64A-4B0C-9187-C8B611EF8B87}" type="datetime1">
              <a:rPr lang="nl-NL" smtClean="0"/>
              <a:t>26-10-2023</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093339254"/>
      </p:ext>
    </p:extLst>
  </p:cSld>
  <p:clrMapOvr>
    <a:masterClrMapping/>
  </p:clrMapOvr>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DE9D8B4-9CF8-400A-B36D-4BE18375F042}" type="datetime1">
              <a:rPr lang="nl-NL" smtClean="0"/>
              <a:t>26-10-2023</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362293966"/>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75DDFE41-CC2F-4D28-8657-78D3F3D2E38C}"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97184795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reserve="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r>
              <a:rPr lang="en-US"/>
              <a:t>Click to edit Master title style</a:t>
            </a:r>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r>
              <a:rPr lang="en-US"/>
              <a:t>Click to edit Master subtitle style</a:t>
            </a:r>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pPr lvl="0"/>
            <a:r>
              <a:rPr lang="en-US"/>
              <a:t>Click to edit Master text styles</a:t>
            </a:r>
          </a:p>
        </p:txBody>
      </p:sp>
      <p:sp>
        <p:nvSpPr>
          <p:cNvPr id="4" name="Date Placeholder 3">
            <a:extLst>
              <a:ext uri="{FF2B5EF4-FFF2-40B4-BE49-F238E27FC236}">
                <a16:creationId xmlns:a16="http://schemas.microsoft.com/office/drawing/2014/main" id="{9AB1517C-35AF-6D7B-B0D9-7CA55BD18452}"/>
              </a:ext>
            </a:extLst>
          </p:cNvPr>
          <p:cNvSpPr>
            <a:spLocks noGrp="1"/>
          </p:cNvSpPr>
          <p:nvPr>
            <p:ph type="dt" sz="half" idx="10"/>
          </p:nvPr>
        </p:nvSpPr>
        <p:spPr/>
        <p:txBody>
          <a:bodyPr/>
          <a:lstStyle/>
          <a:p>
            <a:fld id="{5EFC60A2-4653-4442-BFC1-C7633EFC3459}" type="datetime1">
              <a:rPr lang="nl-NL" smtClean="0"/>
              <a:t>26-10-2023</a:t>
            </a:fld>
            <a:endParaRPr lang="nl-NL" dirty="0"/>
          </a:p>
        </p:txBody>
      </p:sp>
      <p:sp>
        <p:nvSpPr>
          <p:cNvPr id="5" name="Footer Placeholder 4">
            <a:extLst>
              <a:ext uri="{FF2B5EF4-FFF2-40B4-BE49-F238E27FC236}">
                <a16:creationId xmlns:a16="http://schemas.microsoft.com/office/drawing/2014/main" id="{1DC3D309-192C-9508-A8FE-CA1E16615306}"/>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E53E7E36-212C-D08D-4D94-FBDB512208EA}"/>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971009682"/>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34" name="Google Shape;34;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91C30598-1D38-F5FC-2E21-3B148429B4F3}"/>
              </a:ext>
            </a:extLst>
          </p:cNvPr>
          <p:cNvSpPr>
            <a:spLocks noGrp="1"/>
          </p:cNvSpPr>
          <p:nvPr>
            <p:ph type="dt" sz="half" idx="13"/>
          </p:nvPr>
        </p:nvSpPr>
        <p:spPr/>
        <p:txBody>
          <a:bodyPr/>
          <a:lstStyle/>
          <a:p>
            <a:fld id="{6EF221ED-6AB5-4D85-A918-E961A86BEF01}" type="datetime1">
              <a:rPr lang="nl-NL" smtClean="0"/>
              <a:t>26-10-2023</a:t>
            </a:fld>
            <a:endParaRPr lang="nl-NL" dirty="0"/>
          </a:p>
        </p:txBody>
      </p:sp>
      <p:sp>
        <p:nvSpPr>
          <p:cNvPr id="3" name="Footer Placeholder 2">
            <a:extLst>
              <a:ext uri="{FF2B5EF4-FFF2-40B4-BE49-F238E27FC236}">
                <a16:creationId xmlns:a16="http://schemas.microsoft.com/office/drawing/2014/main" id="{43EFF0FD-7579-054E-43AE-907409CE236A}"/>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610073162"/>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031DFC4C-71E5-4992-97AB-CF2E543D01AB}" type="datetime1">
              <a:rPr lang="nl-NL" smtClean="0"/>
              <a:t>26-10-2023</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141532787"/>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A5A165CD-EC4A-4B4F-9B5E-14F6DD6A71AF}" type="datetime1">
              <a:rPr lang="nl-NL" smtClean="0"/>
              <a:t>26-10-2023</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894884623"/>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B662B5A8-9599-4C85-89D3-095F119D1796}" type="datetime1">
              <a:rPr lang="nl-NL" smtClean="0"/>
              <a:t>26-10-2023</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644763740"/>
      </p:ext>
    </p:extLst>
  </p:cSld>
  <p:clrMapOvr>
    <a:masterClrMapping/>
  </p:clrMapOvr>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C186769F-C2BE-4BCE-8B79-63EE35DCEC94}" type="datetime1">
              <a:rPr lang="nl-NL" smtClean="0"/>
              <a:t>26-10-2023</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881844191"/>
      </p:ext>
    </p:extLst>
  </p:cSld>
  <p:clrMapOvr>
    <a:masterClrMapping/>
  </p:clrMapOvr>
  <p:extLst>
    <p:ext uri="{DCECCB84-F9BA-43D5-87BE-67443E8EF086}">
      <p15:sldGuideLst xmlns:p15="http://schemas.microsoft.com/office/powerpoint/2012/main"/>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UA Design (UA)">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C145547C-A39E-4775-8A54-7073B204C21D}"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pic>
        <p:nvPicPr>
          <p:cNvPr id="5" name="Google Shape;165;p17">
            <a:extLst>
              <a:ext uri="{FF2B5EF4-FFF2-40B4-BE49-F238E27FC236}">
                <a16:creationId xmlns:a16="http://schemas.microsoft.com/office/drawing/2014/main" id="{6CED74A4-33A9-933E-A8E1-249DF70F57EF}"/>
              </a:ext>
            </a:extLst>
          </p:cNvPr>
          <p:cNvPicPr preferRelativeResize="0"/>
          <p:nvPr userDrawn="1"/>
        </p:nvPicPr>
        <p:blipFill rotWithShape="1">
          <a:blip r:embed="rId2">
            <a:alphaModFix/>
          </a:blip>
          <a:srcRect l="10276" r="50156" b="14856"/>
          <a:stretch/>
        </p:blipFill>
        <p:spPr>
          <a:xfrm>
            <a:off x="-1" y="0"/>
            <a:ext cx="3619498" cy="4381185"/>
          </a:xfrm>
          <a:prstGeom prst="rect">
            <a:avLst/>
          </a:prstGeom>
          <a:noFill/>
          <a:ln>
            <a:noFill/>
          </a:ln>
        </p:spPr>
      </p:pic>
    </p:spTree>
    <p:extLst>
      <p:ext uri="{BB962C8B-B14F-4D97-AF65-F5344CB8AC3E}">
        <p14:creationId xmlns:p14="http://schemas.microsoft.com/office/powerpoint/2010/main" val="3523982638"/>
      </p:ext>
    </p:extLst>
  </p:cSld>
  <p:clrMapOvr>
    <a:masterClrMapping/>
  </p:clrMapOvr>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LTtlRCnt (Small)">
    <p:bg>
      <p:bgRef idx="1001">
        <a:schemeClr val="bg1"/>
      </p:bgRef>
    </p:bg>
    <p:spTree>
      <p:nvGrpSpPr>
        <p:cNvPr id="1" name=""/>
        <p:cNvGrpSpPr/>
        <p:nvPr/>
      </p:nvGrpSpPr>
      <p:grpSpPr>
        <a:xfrm>
          <a:off x="0" y="0"/>
          <a:ext cx="0" cy="0"/>
          <a:chOff x="0" y="0"/>
          <a:chExt cx="0" cy="0"/>
        </a:xfrm>
      </p:grpSpPr>
      <p:pic>
        <p:nvPicPr>
          <p:cNvPr id="2" name="Google Shape;165;p17">
            <a:extLst>
              <a:ext uri="{FF2B5EF4-FFF2-40B4-BE49-F238E27FC236}">
                <a16:creationId xmlns:a16="http://schemas.microsoft.com/office/drawing/2014/main" id="{5137D8C1-FBD2-6AB6-6F93-E652B02F5A99}"/>
              </a:ext>
            </a:extLst>
          </p:cNvPr>
          <p:cNvPicPr preferRelativeResize="0"/>
          <p:nvPr userDrawn="1"/>
        </p:nvPicPr>
        <p:blipFill rotWithShape="1">
          <a:blip r:embed="rId2">
            <a:alphaModFix/>
          </a:blip>
          <a:srcRect l="19" r="19"/>
          <a:stretch/>
        </p:blipFill>
        <p:spPr>
          <a:xfrm>
            <a:off x="0" y="0"/>
            <a:ext cx="9143997" cy="5145587"/>
          </a:xfrm>
          <a:prstGeom prst="rect">
            <a:avLst/>
          </a:prstGeom>
          <a:noFill/>
          <a:ln>
            <a:noFill/>
          </a:ln>
        </p:spPr>
      </p:pic>
      <p:grpSp>
        <p:nvGrpSpPr>
          <p:cNvPr id="9" name="Group 8">
            <a:extLst>
              <a:ext uri="{FF2B5EF4-FFF2-40B4-BE49-F238E27FC236}">
                <a16:creationId xmlns:a16="http://schemas.microsoft.com/office/drawing/2014/main" id="{F2F98FA6-0698-040D-AD30-4B6658439A52}"/>
              </a:ext>
            </a:extLst>
          </p:cNvPr>
          <p:cNvGrpSpPr/>
          <p:nvPr userDrawn="1"/>
        </p:nvGrpSpPr>
        <p:grpSpPr>
          <a:xfrm>
            <a:off x="400050" y="-197350"/>
            <a:ext cx="3746500" cy="4122236"/>
            <a:chOff x="400050" y="-197350"/>
            <a:chExt cx="3746500" cy="4122236"/>
          </a:xfrm>
        </p:grpSpPr>
        <p:sp>
          <p:nvSpPr>
            <p:cNvPr id="10" name="Freeform: Shape 9">
              <a:extLst>
                <a:ext uri="{FF2B5EF4-FFF2-40B4-BE49-F238E27FC236}">
                  <a16:creationId xmlns:a16="http://schemas.microsoft.com/office/drawing/2014/main" id="{9F70220C-8178-01B4-8FAE-62AE7A1064ED}"/>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1" name="Freeform: Shape 10">
              <a:extLst>
                <a:ext uri="{FF2B5EF4-FFF2-40B4-BE49-F238E27FC236}">
                  <a16:creationId xmlns:a16="http://schemas.microsoft.com/office/drawing/2014/main" id="{75BBFEF4-83F5-39C9-EBF3-E3043FE5E095}"/>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B98E8B4-A974-C11F-AF20-0986ADE59681}"/>
              </a:ext>
            </a:extLst>
          </p:cNvPr>
          <p:cNvSpPr>
            <a:spLocks noGrp="1"/>
          </p:cNvSpPr>
          <p:nvPr>
            <p:ph type="dt" sz="half" idx="11"/>
          </p:nvPr>
        </p:nvSpPr>
        <p:spPr/>
        <p:txBody>
          <a:bodyPr/>
          <a:lstStyle/>
          <a:p>
            <a:fld id="{3768177F-834F-4EF4-8F01-67E76C8E9168}" type="datetime1">
              <a:rPr lang="nl-NL" smtClean="0"/>
              <a:t>26-10-2023</a:t>
            </a:fld>
            <a:endParaRPr lang="nl-NL" dirty="0"/>
          </a:p>
        </p:txBody>
      </p:sp>
      <p:sp>
        <p:nvSpPr>
          <p:cNvPr id="6" name="Footer Placeholder 5">
            <a:extLst>
              <a:ext uri="{FF2B5EF4-FFF2-40B4-BE49-F238E27FC236}">
                <a16:creationId xmlns:a16="http://schemas.microsoft.com/office/drawing/2014/main" id="{F4BE426E-9503-043C-6782-6182F349E3DC}"/>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8B322AF8-AAF9-EA21-9A5D-E9E5F19B1944}"/>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8794549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LTtlRCnt (Large)">
    <p:spTree>
      <p:nvGrpSpPr>
        <p:cNvPr id="1" name=""/>
        <p:cNvGrpSpPr/>
        <p:nvPr/>
      </p:nvGrpSpPr>
      <p:grpSpPr>
        <a:xfrm>
          <a:off x="0" y="0"/>
          <a:ext cx="0" cy="0"/>
          <a:chOff x="0" y="0"/>
          <a:chExt cx="0" cy="0"/>
        </a:xfrm>
      </p:grpSpPr>
      <p:pic>
        <p:nvPicPr>
          <p:cNvPr id="3" name="Google Shape;165;p17">
            <a:extLst>
              <a:ext uri="{FF2B5EF4-FFF2-40B4-BE49-F238E27FC236}">
                <a16:creationId xmlns:a16="http://schemas.microsoft.com/office/drawing/2014/main" id="{80660C22-5803-F021-0D1D-0297FFB058EA}"/>
              </a:ext>
            </a:extLst>
          </p:cNvPr>
          <p:cNvPicPr preferRelativeResize="0">
            <a:picLocks/>
          </p:cNvPicPr>
          <p:nvPr userDrawn="1"/>
        </p:nvPicPr>
        <p:blipFill rotWithShape="1">
          <a:blip r:embed="rId2">
            <a:alphaModFix/>
          </a:blip>
          <a:srcRect l="19" r="19"/>
          <a:stretch/>
        </p:blipFill>
        <p:spPr>
          <a:xfrm>
            <a:off x="0" y="0"/>
            <a:ext cx="9143997" cy="5145587"/>
          </a:xfrm>
          <a:prstGeom prst="rect">
            <a:avLst/>
          </a:prstGeom>
          <a:noFill/>
          <a:ln>
            <a:noFill/>
          </a:ln>
        </p:spPr>
      </p:pic>
      <p:sp>
        <p:nvSpPr>
          <p:cNvPr id="4" name="Freeform: Shape 3">
            <a:extLst>
              <a:ext uri="{FF2B5EF4-FFF2-40B4-BE49-F238E27FC236}">
                <a16:creationId xmlns:a16="http://schemas.microsoft.com/office/drawing/2014/main" id="{E41355AD-C399-9798-996B-E687E36C242F}"/>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Date Placeholder 1">
            <a:extLst>
              <a:ext uri="{FF2B5EF4-FFF2-40B4-BE49-F238E27FC236}">
                <a16:creationId xmlns:a16="http://schemas.microsoft.com/office/drawing/2014/main" id="{0C662C65-BBF2-533A-DBBE-0E39E84AB5E1}"/>
              </a:ext>
            </a:extLst>
          </p:cNvPr>
          <p:cNvSpPr>
            <a:spLocks noGrp="1"/>
          </p:cNvSpPr>
          <p:nvPr>
            <p:ph type="dt" sz="half" idx="11"/>
          </p:nvPr>
        </p:nvSpPr>
        <p:spPr/>
        <p:txBody>
          <a:bodyPr/>
          <a:lstStyle/>
          <a:p>
            <a:fld id="{707FF682-6177-4B99-AFED-5D660B6A65E7}" type="datetime1">
              <a:rPr lang="nl-NL" smtClean="0"/>
              <a:t>26-10-2023</a:t>
            </a:fld>
            <a:endParaRPr lang="nl-NL" dirty="0"/>
          </a:p>
        </p:txBody>
      </p:sp>
      <p:sp>
        <p:nvSpPr>
          <p:cNvPr id="6" name="Footer Placeholder 5">
            <a:extLst>
              <a:ext uri="{FF2B5EF4-FFF2-40B4-BE49-F238E27FC236}">
                <a16:creationId xmlns:a16="http://schemas.microsoft.com/office/drawing/2014/main" id="{64876F47-FE8C-CE61-E532-93553D9BD54A}"/>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BCF7327B-2772-9B64-E337-E35677745E4D}"/>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608657126"/>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TtlRCnt (Down)">
    <p:spTree>
      <p:nvGrpSpPr>
        <p:cNvPr id="1" name=""/>
        <p:cNvGrpSpPr/>
        <p:nvPr/>
      </p:nvGrpSpPr>
      <p:grpSpPr>
        <a:xfrm>
          <a:off x="0" y="0"/>
          <a:ext cx="0" cy="0"/>
          <a:chOff x="0" y="0"/>
          <a:chExt cx="0" cy="0"/>
        </a:xfrm>
      </p:grpSpPr>
      <p:pic>
        <p:nvPicPr>
          <p:cNvPr id="6" name="Google Shape;165;p17">
            <a:extLst>
              <a:ext uri="{FF2B5EF4-FFF2-40B4-BE49-F238E27FC236}">
                <a16:creationId xmlns:a16="http://schemas.microsoft.com/office/drawing/2014/main" id="{6BC2CFC5-66D0-698D-0352-3B94678857C1}"/>
              </a:ext>
            </a:extLst>
          </p:cNvPr>
          <p:cNvPicPr preferRelativeResize="0">
            <a:picLocks/>
          </p:cNvPicPr>
          <p:nvPr userDrawn="1"/>
        </p:nvPicPr>
        <p:blipFill rotWithShape="1">
          <a:blip r:embed="rId2">
            <a:alphaModFix/>
          </a:blip>
          <a:srcRect l="19" r="19"/>
          <a:stretch/>
        </p:blipFill>
        <p:spPr>
          <a:xfrm>
            <a:off x="0" y="0"/>
            <a:ext cx="9143997" cy="5145587"/>
          </a:xfrm>
          <a:prstGeom prst="rect">
            <a:avLst/>
          </a:prstGeom>
          <a:noFill/>
          <a:ln>
            <a:noFill/>
          </a:ln>
        </p:spPr>
      </p:pic>
      <p:sp>
        <p:nvSpPr>
          <p:cNvPr id="10" name="Freeform: Shape 9">
            <a:extLst>
              <a:ext uri="{FF2B5EF4-FFF2-40B4-BE49-F238E27FC236}">
                <a16:creationId xmlns:a16="http://schemas.microsoft.com/office/drawing/2014/main" id="{4B793DB1-8AD4-821F-5566-479F559E0C34}"/>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2" name="Date Placeholder 1">
            <a:extLst>
              <a:ext uri="{FF2B5EF4-FFF2-40B4-BE49-F238E27FC236}">
                <a16:creationId xmlns:a16="http://schemas.microsoft.com/office/drawing/2014/main" id="{F478EBFE-9814-237F-2FAC-B239BA5D1FEC}"/>
              </a:ext>
            </a:extLst>
          </p:cNvPr>
          <p:cNvSpPr>
            <a:spLocks noGrp="1"/>
          </p:cNvSpPr>
          <p:nvPr>
            <p:ph type="dt" sz="half" idx="11"/>
          </p:nvPr>
        </p:nvSpPr>
        <p:spPr/>
        <p:txBody>
          <a:bodyPr/>
          <a:lstStyle/>
          <a:p>
            <a:fld id="{54F36792-22CF-4A32-9F8E-7F5AFD23C2FD}" type="datetime1">
              <a:rPr lang="nl-NL" smtClean="0"/>
              <a:t>26-10-2023</a:t>
            </a:fld>
            <a:endParaRPr lang="nl-NL" dirty="0"/>
          </a:p>
        </p:txBody>
      </p:sp>
      <p:sp>
        <p:nvSpPr>
          <p:cNvPr id="3" name="Footer Placeholder 2">
            <a:extLst>
              <a:ext uri="{FF2B5EF4-FFF2-40B4-BE49-F238E27FC236}">
                <a16:creationId xmlns:a16="http://schemas.microsoft.com/office/drawing/2014/main" id="{039B4A8A-F450-2745-13DA-95A21A66011C}"/>
              </a:ext>
            </a:extLst>
          </p:cNvPr>
          <p:cNvSpPr>
            <a:spLocks noGrp="1"/>
          </p:cNvSpPr>
          <p:nvPr>
            <p:ph type="ftr" sz="quarter" idx="12"/>
          </p:nvPr>
        </p:nvSpPr>
        <p:spPr/>
        <p:txBody>
          <a:bodyPr/>
          <a:lstStyle/>
          <a:p>
            <a:endParaRPr lang="nl-NL" dirty="0"/>
          </a:p>
        </p:txBody>
      </p:sp>
      <p:sp>
        <p:nvSpPr>
          <p:cNvPr id="4" name="Slide Number Placeholder 3">
            <a:extLst>
              <a:ext uri="{FF2B5EF4-FFF2-40B4-BE49-F238E27FC236}">
                <a16:creationId xmlns:a16="http://schemas.microsoft.com/office/drawing/2014/main" id="{3328077D-5F6B-3C29-78B1-BA77E3C1F7A7}"/>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079361265"/>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Left Conten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Date Placeholder 2">
            <a:extLst>
              <a:ext uri="{FF2B5EF4-FFF2-40B4-BE49-F238E27FC236}">
                <a16:creationId xmlns:a16="http://schemas.microsoft.com/office/drawing/2014/main" id="{EEC34D9A-311A-F5FC-20B5-786DE5821B95}"/>
              </a:ext>
            </a:extLst>
          </p:cNvPr>
          <p:cNvSpPr>
            <a:spLocks noGrp="1"/>
          </p:cNvSpPr>
          <p:nvPr>
            <p:ph type="dt" sz="half" idx="11"/>
          </p:nvPr>
        </p:nvSpPr>
        <p:spPr/>
        <p:txBody>
          <a:bodyPr/>
          <a:lstStyle/>
          <a:p>
            <a:fld id="{DD1E0133-7BCD-40F1-BC4C-0031F094AA43}" type="datetime1">
              <a:rPr lang="nl-NL" smtClean="0"/>
              <a:t>26-10-2023</a:t>
            </a:fld>
            <a:endParaRPr lang="nl-NL" dirty="0"/>
          </a:p>
        </p:txBody>
      </p:sp>
      <p:sp>
        <p:nvSpPr>
          <p:cNvPr id="4" name="Footer Placeholder 3">
            <a:extLst>
              <a:ext uri="{FF2B5EF4-FFF2-40B4-BE49-F238E27FC236}">
                <a16:creationId xmlns:a16="http://schemas.microsoft.com/office/drawing/2014/main" id="{0A2D9B58-DB5D-265E-665B-C3F208C61C01}"/>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CE784FF1-D1CF-C5C8-7FB0-FB9DD721A06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94946462"/>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p>
            <a:r>
              <a:rPr lang="en-US"/>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F619AF35-4976-4B3E-96E1-51CA7C9C3E63}" type="datetime1">
              <a:rPr lang="nl-NL" smtClean="0"/>
              <a:t>26-10-2023</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90237887"/>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10" name="Google Shape;77;p5">
            <a:extLst>
              <a:ext uri="{FF2B5EF4-FFF2-40B4-BE49-F238E27FC236}">
                <a16:creationId xmlns:a16="http://schemas.microsoft.com/office/drawing/2014/main" id="{B3900A26-6EE8-C8FA-36C8-63B6697F0729}"/>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3" name="Date Placeholder 2">
            <a:extLst>
              <a:ext uri="{FF2B5EF4-FFF2-40B4-BE49-F238E27FC236}">
                <a16:creationId xmlns:a16="http://schemas.microsoft.com/office/drawing/2014/main" id="{8E31C18F-745D-62F4-6400-785DCCF14CD0}"/>
              </a:ext>
            </a:extLst>
          </p:cNvPr>
          <p:cNvSpPr>
            <a:spLocks noGrp="1"/>
          </p:cNvSpPr>
          <p:nvPr>
            <p:ph type="dt" sz="half" idx="11"/>
          </p:nvPr>
        </p:nvSpPr>
        <p:spPr/>
        <p:txBody>
          <a:bodyPr/>
          <a:lstStyle/>
          <a:p>
            <a:fld id="{9D72A090-3A94-4A90-B1CD-7146A5FA2628}" type="datetime1">
              <a:rPr lang="nl-NL" smtClean="0"/>
              <a:t>26-10-2023</a:t>
            </a:fld>
            <a:endParaRPr lang="nl-NL" dirty="0"/>
          </a:p>
        </p:txBody>
      </p:sp>
      <p:sp>
        <p:nvSpPr>
          <p:cNvPr id="4" name="Footer Placeholder 3">
            <a:extLst>
              <a:ext uri="{FF2B5EF4-FFF2-40B4-BE49-F238E27FC236}">
                <a16:creationId xmlns:a16="http://schemas.microsoft.com/office/drawing/2014/main" id="{9FE704CA-FD68-1C53-7F12-B09B9ED24CED}"/>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FBC768E4-D797-D7EF-9B64-F48FAF0927DC}"/>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712392809"/>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FF71A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1CAC4430-FD9E-1C47-AE19-1C533D712A49}"/>
              </a:ext>
            </a:extLst>
          </p:cNvPr>
          <p:cNvSpPr>
            <a:spLocks noGrp="1"/>
          </p:cNvSpPr>
          <p:nvPr>
            <p:ph type="dt" sz="half" idx="11"/>
          </p:nvPr>
        </p:nvSpPr>
        <p:spPr/>
        <p:txBody>
          <a:bodyPr/>
          <a:lstStyle/>
          <a:p>
            <a:fld id="{24830880-5C67-4639-8B44-F73E7BE0B377}" type="datetime1">
              <a:rPr lang="nl-NL" smtClean="0"/>
              <a:t>26-10-2023</a:t>
            </a:fld>
            <a:endParaRPr lang="nl-NL" dirty="0"/>
          </a:p>
        </p:txBody>
      </p:sp>
      <p:sp>
        <p:nvSpPr>
          <p:cNvPr id="6" name="Footer Placeholder 5">
            <a:extLst>
              <a:ext uri="{FF2B5EF4-FFF2-40B4-BE49-F238E27FC236}">
                <a16:creationId xmlns:a16="http://schemas.microsoft.com/office/drawing/2014/main" id="{220E1404-AD43-854D-C113-DCFBF0695D59}"/>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50B1A2B2-4D6B-8737-52BE-EAB047A545A9}"/>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152442890"/>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FF71A8"/>
          </a:solidFill>
          <a:ln w="1397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33DB7C17-F48E-3265-0334-D0C0AFE7FEC9}"/>
              </a:ext>
            </a:extLst>
          </p:cNvPr>
          <p:cNvSpPr>
            <a:spLocks noGrp="1"/>
          </p:cNvSpPr>
          <p:nvPr>
            <p:ph type="dt" sz="half" idx="11"/>
          </p:nvPr>
        </p:nvSpPr>
        <p:spPr/>
        <p:txBody>
          <a:bodyPr/>
          <a:lstStyle/>
          <a:p>
            <a:fld id="{B05237E0-346E-408D-9CA4-249F9BDF90E5}" type="datetime1">
              <a:rPr lang="nl-NL" smtClean="0"/>
              <a:t>26-10-2023</a:t>
            </a:fld>
            <a:endParaRPr lang="nl-NL" dirty="0"/>
          </a:p>
        </p:txBody>
      </p:sp>
      <p:sp>
        <p:nvSpPr>
          <p:cNvPr id="6" name="Footer Placeholder 5">
            <a:extLst>
              <a:ext uri="{FF2B5EF4-FFF2-40B4-BE49-F238E27FC236}">
                <a16:creationId xmlns:a16="http://schemas.microsoft.com/office/drawing/2014/main" id="{88DA2773-8DA1-82BE-B13F-83FF67F115D3}"/>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C1FA4CBF-B81A-760F-FDDF-E3B3309FEB6C}"/>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904614238"/>
      </p:ext>
    </p:extLst>
  </p:cSld>
  <p:clrMapOvr>
    <a:masterClrMapping/>
  </p:clrMapOvr>
  <p:extLst>
    <p:ext uri="{DCECCB84-F9BA-43D5-87BE-67443E8EF086}">
      <p15:sldGuideLst xmlns:p15="http://schemas.microsoft.com/office/powerpoint/2012/main">
        <p15:guide id="3" pos="2653">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Right Content (Alt-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90F8878-2833-C51E-477C-4334F9602B4E}"/>
              </a:ext>
            </a:extLst>
          </p:cNvPr>
          <p:cNvGrpSpPr/>
          <p:nvPr userDrawn="1"/>
        </p:nvGrpSpPr>
        <p:grpSpPr>
          <a:xfrm>
            <a:off x="0" y="0"/>
            <a:ext cx="9144000" cy="5145584"/>
            <a:chOff x="0" y="0"/>
            <a:chExt cx="9144000" cy="5145584"/>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l="8310" t="18" r="43652" b="28"/>
            <a:stretch/>
          </p:blipFill>
          <p:spPr>
            <a:xfrm>
              <a:off x="0" y="0"/>
              <a:ext cx="4392614" cy="5145582"/>
            </a:xfrm>
            <a:prstGeom prst="rect">
              <a:avLst/>
            </a:prstGeom>
            <a:noFill/>
            <a:ln>
              <a:noFill/>
            </a:ln>
          </p:spPr>
        </p:pic>
        <p:pic>
          <p:nvPicPr>
            <p:cNvPr id="3" name="Google Shape;91;p7">
              <a:extLst>
                <a:ext uri="{FF2B5EF4-FFF2-40B4-BE49-F238E27FC236}">
                  <a16:creationId xmlns:a16="http://schemas.microsoft.com/office/drawing/2014/main" id="{92B831E5-2069-3C12-259A-F2215EF60D32}"/>
                </a:ext>
              </a:extLst>
            </p:cNvPr>
            <p:cNvPicPr preferRelativeResize="0"/>
            <p:nvPr userDrawn="1"/>
          </p:nvPicPr>
          <p:blipFill rotWithShape="1">
            <a:blip r:embed="rId3">
              <a:alphaModFix/>
            </a:blip>
            <a:srcRect l="48039" r="19"/>
            <a:stretch/>
          </p:blipFill>
          <p:spPr>
            <a:xfrm>
              <a:off x="4392613" y="0"/>
              <a:ext cx="4751387" cy="5145584"/>
            </a:xfrm>
            <a:prstGeom prst="rect">
              <a:avLst/>
            </a:prstGeom>
            <a:noFill/>
            <a:ln>
              <a:noFill/>
            </a:ln>
          </p:spPr>
        </p:pic>
      </p:grpSp>
      <p:sp>
        <p:nvSpPr>
          <p:cNvPr id="2" name="Freeform: Shape 1">
            <a:extLst>
              <a:ext uri="{FF2B5EF4-FFF2-40B4-BE49-F238E27FC236}">
                <a16:creationId xmlns:a16="http://schemas.microsoft.com/office/drawing/2014/main" id="{3503BE0B-2258-CA51-1547-F216A4F41D3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698B8B92-6C21-5DDE-2924-F22F04FA2EDD}"/>
              </a:ext>
            </a:extLst>
          </p:cNvPr>
          <p:cNvSpPr>
            <a:spLocks noGrp="1"/>
          </p:cNvSpPr>
          <p:nvPr>
            <p:ph type="dt" sz="half" idx="11"/>
          </p:nvPr>
        </p:nvSpPr>
        <p:spPr/>
        <p:txBody>
          <a:bodyPr/>
          <a:lstStyle/>
          <a:p>
            <a:fld id="{0597EAFB-61A3-45A5-B4B3-06586E3571F6}" type="datetime1">
              <a:rPr lang="nl-NL" smtClean="0"/>
              <a:t>26-10-2023</a:t>
            </a:fld>
            <a:endParaRPr lang="nl-NL" dirty="0"/>
          </a:p>
        </p:txBody>
      </p:sp>
      <p:sp>
        <p:nvSpPr>
          <p:cNvPr id="6" name="Footer Placeholder 5">
            <a:extLst>
              <a:ext uri="{FF2B5EF4-FFF2-40B4-BE49-F238E27FC236}">
                <a16:creationId xmlns:a16="http://schemas.microsoft.com/office/drawing/2014/main" id="{6D7DB09C-F270-B97F-8017-99E90D3F94EC}"/>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B54B827E-2A57-CCEE-7930-86BBF2F498F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6352870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EB305E3C-3CDD-78FD-A6F2-76A7FC1AF80E}"/>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7B2486C-9D3B-5EC1-0910-01DD545B878A}"/>
              </a:ext>
            </a:extLst>
          </p:cNvPr>
          <p:cNvSpPr>
            <a:spLocks noGrp="1"/>
          </p:cNvSpPr>
          <p:nvPr>
            <p:ph type="dt" sz="half" idx="11"/>
          </p:nvPr>
        </p:nvSpPr>
        <p:spPr/>
        <p:txBody>
          <a:bodyPr/>
          <a:lstStyle/>
          <a:p>
            <a:fld id="{1D4049CD-C633-4AD7-A32B-C8F92312BFA2}" type="datetime1">
              <a:rPr lang="nl-NL" smtClean="0"/>
              <a:t>26-10-2023</a:t>
            </a:fld>
            <a:endParaRPr lang="nl-NL" dirty="0"/>
          </a:p>
        </p:txBody>
      </p:sp>
      <p:sp>
        <p:nvSpPr>
          <p:cNvPr id="5" name="Footer Placeholder 4">
            <a:extLst>
              <a:ext uri="{FF2B5EF4-FFF2-40B4-BE49-F238E27FC236}">
                <a16:creationId xmlns:a16="http://schemas.microsoft.com/office/drawing/2014/main" id="{377B886F-B08C-CB44-3E8A-F1EF33918302}"/>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B8AD8383-E047-09BC-D294-E34B0A91522D}"/>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219808364"/>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28325A51-CECE-760C-0491-67E09DBC3370}"/>
              </a:ext>
            </a:extLst>
          </p:cNvPr>
          <p:cNvSpPr>
            <a:spLocks noGrp="1"/>
          </p:cNvSpPr>
          <p:nvPr>
            <p:ph type="dt" sz="half" idx="11"/>
          </p:nvPr>
        </p:nvSpPr>
        <p:spPr/>
        <p:txBody>
          <a:bodyPr/>
          <a:lstStyle/>
          <a:p>
            <a:fld id="{45506A11-3F5E-4EAA-BA55-3D27AB7B19E4}" type="datetime1">
              <a:rPr lang="nl-NL" smtClean="0"/>
              <a:t>26-10-2023</a:t>
            </a:fld>
            <a:endParaRPr lang="nl-NL" dirty="0"/>
          </a:p>
        </p:txBody>
      </p:sp>
      <p:sp>
        <p:nvSpPr>
          <p:cNvPr id="8" name="Footer Placeholder 7">
            <a:extLst>
              <a:ext uri="{FF2B5EF4-FFF2-40B4-BE49-F238E27FC236}">
                <a16:creationId xmlns:a16="http://schemas.microsoft.com/office/drawing/2014/main" id="{78DD6AD4-A23E-FD2A-D80F-243B6C0FD361}"/>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0AC6AC12-666F-CAAD-8B90-52C1CB19145B}"/>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374129140"/>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LTtlRCnt (Small -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4ABCE807-29F5-1EF4-AC2E-0711F3FC688A}"/>
              </a:ext>
            </a:extLst>
          </p:cNvPr>
          <p:cNvSpPr>
            <a:spLocks noGrp="1"/>
          </p:cNvSpPr>
          <p:nvPr>
            <p:ph type="dt" sz="half" idx="11"/>
          </p:nvPr>
        </p:nvSpPr>
        <p:spPr/>
        <p:txBody>
          <a:bodyPr/>
          <a:lstStyle/>
          <a:p>
            <a:fld id="{10106835-34F6-4852-95CE-7045B2C83552}" type="datetime1">
              <a:rPr lang="nl-NL" smtClean="0"/>
              <a:t>26-10-2023</a:t>
            </a:fld>
            <a:endParaRPr lang="nl-NL" dirty="0"/>
          </a:p>
        </p:txBody>
      </p:sp>
      <p:sp>
        <p:nvSpPr>
          <p:cNvPr id="9" name="Footer Placeholder 8">
            <a:extLst>
              <a:ext uri="{FF2B5EF4-FFF2-40B4-BE49-F238E27FC236}">
                <a16:creationId xmlns:a16="http://schemas.microsoft.com/office/drawing/2014/main" id="{4B0A7406-69DF-287A-F03A-1EE56AAAEB3C}"/>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33B10E33-71D5-108F-33E8-42C97FC0B64B}"/>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97120986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3665550981"/>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F1D38B96-6CB4-4A85-22C7-BF775FE81C4B}"/>
              </a:ext>
            </a:extLst>
          </p:cNvPr>
          <p:cNvSpPr>
            <a:spLocks noGrp="1"/>
          </p:cNvSpPr>
          <p:nvPr>
            <p:ph type="dt" sz="half" idx="10"/>
          </p:nvPr>
        </p:nvSpPr>
        <p:spPr/>
        <p:txBody>
          <a:bodyPr/>
          <a:lstStyle/>
          <a:p>
            <a:fld id="{70F8C7FB-5A31-42F4-AB68-E4B891E8551B}" type="datetime1">
              <a:rPr lang="nl-NL" smtClean="0"/>
              <a:t>26-10-2023</a:t>
            </a:fld>
            <a:endParaRPr lang="nl-NL" dirty="0"/>
          </a:p>
        </p:txBody>
      </p:sp>
      <p:sp>
        <p:nvSpPr>
          <p:cNvPr id="8" name="Footer Placeholder 7">
            <a:extLst>
              <a:ext uri="{FF2B5EF4-FFF2-40B4-BE49-F238E27FC236}">
                <a16:creationId xmlns:a16="http://schemas.microsoft.com/office/drawing/2014/main" id="{143A6BCA-D220-2AA9-0FFE-EF72AF48A3F6}"/>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C189D006-30F6-7B58-3466-9E23863FAB2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516552544"/>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B8B17B7E-3512-4731-A8F4-4FC067F6E1F9}" type="datetime1">
              <a:rPr lang="nl-NL" smtClean="0"/>
              <a:t>26-10-2023</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1469841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p>
            <a:r>
              <a:rPr lang="en-US"/>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lvl1pPr>
            <a:lvl2pPr>
              <a:defRPr sz="1400"/>
            </a:lvl2pPr>
            <a:lvl3pPr>
              <a:defRPr sz="1200"/>
            </a:lvl3pPr>
            <a:lvl4pPr>
              <a:defRPr sz="11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2" cy="360363"/>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lvl1pPr>
            <a:lvl2pPr>
              <a:defRPr sz="1400"/>
            </a:lvl2pPr>
            <a:lvl3pPr>
              <a:defRPr sz="1200"/>
            </a:lvl3pPr>
            <a:lvl4pPr>
              <a:defRPr sz="11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A06406B2-C9DC-4BB9-9D60-694F31A72FD6}" type="datetime1">
              <a:rPr lang="nl-NL" smtClean="0"/>
              <a:t>26-10-2023</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758567304"/>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E8B3D91D-6DB1-4865-ADCD-C04172C325DF}" type="datetime1">
              <a:rPr lang="nl-NL" smtClean="0"/>
              <a:t>26-10-2023</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749843291"/>
      </p:ext>
    </p:extLst>
  </p:cSld>
  <p:clrMapOvr>
    <a:masterClrMapping/>
  </p:clrMapOvr>
  <p:extLst>
    <p:ext uri="{DCECCB84-F9BA-43D5-87BE-67443E8EF086}">
      <p15:sldGuideLst xmlns:p15="http://schemas.microsoft.com/office/powerpoint/2012/main"/>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Section title and description" preserve="1" userDrawn="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solidFill>
                  <a:schemeClr val="tx1"/>
                </a:solidFil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DBCB3FA8-9C56-8C43-AD63-2853D1F8B745}"/>
              </a:ext>
            </a:extLst>
          </p:cNvPr>
          <p:cNvSpPr>
            <a:spLocks noGrp="1"/>
          </p:cNvSpPr>
          <p:nvPr>
            <p:ph type="dt" sz="half" idx="13"/>
          </p:nvPr>
        </p:nvSpPr>
        <p:spPr/>
        <p:txBody>
          <a:bodyPr/>
          <a:lstStyle/>
          <a:p>
            <a:fld id="{49E52A77-B2B1-4127-A93C-10C7AA250AFA}" type="datetime1">
              <a:rPr lang="nl-NL" smtClean="0"/>
              <a:t>26-10-2023</a:t>
            </a:fld>
            <a:endParaRPr lang="nl-NL" dirty="0"/>
          </a:p>
        </p:txBody>
      </p:sp>
      <p:sp>
        <p:nvSpPr>
          <p:cNvPr id="3" name="Footer Placeholder 2">
            <a:extLst>
              <a:ext uri="{FF2B5EF4-FFF2-40B4-BE49-F238E27FC236}">
                <a16:creationId xmlns:a16="http://schemas.microsoft.com/office/drawing/2014/main" id="{88804E7E-B44F-9AC7-0430-174386C63D41}"/>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2959138373"/>
      </p:ext>
    </p:extLst>
  </p:cSld>
  <p:clrMapOvr>
    <a:masterClrMapping/>
  </p:clrMapOvr>
  <p:extLst>
    <p:ext uri="{DCECCB84-F9BA-43D5-87BE-67443E8EF086}">
      <p15:sldGuideLst xmlns:p15="http://schemas.microsoft.com/office/powerpoint/2012/main"/>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81BEADD7-778F-40BA-93D4-030234218713}" type="datetime1">
              <a:rPr lang="nl-NL" smtClean="0"/>
              <a:t>26-10-2023</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58950684"/>
      </p:ext>
    </p:extLst>
  </p:cSld>
  <p:clrMapOvr>
    <a:masterClrMapping/>
  </p:clrMapOvr>
  <p:extLst>
    <p:ext uri="{DCECCB84-F9BA-43D5-87BE-67443E8EF086}">
      <p15:sldGuideLst xmlns:p15="http://schemas.microsoft.com/office/powerpoint/2012/main"/>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4"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F3A392EB-AAE1-42AF-A078-C1661C9D9B10}" type="datetime1">
              <a:rPr lang="nl-NL" smtClean="0"/>
              <a:t>26-10-2023</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04492626"/>
      </p:ext>
    </p:extLst>
  </p:cSld>
  <p:clrMapOvr>
    <a:masterClrMapping/>
  </p:clrMapOvr>
  <p:extLst>
    <p:ext uri="{DCECCB84-F9BA-43D5-87BE-67443E8EF086}">
      <p15:sldGuideLst xmlns:p15="http://schemas.microsoft.com/office/powerpoint/2012/main"/>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56BA747-82F6-403E-A549-DBE04D77CCE4}" type="datetime1">
              <a:rPr lang="nl-NL" smtClean="0"/>
              <a:t>26-10-2023</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495789914"/>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A76341B7-1BA5-48D1-ACEE-63CC2629DB02}"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387737912"/>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4" name="Date Placeholder 3">
            <a:extLst>
              <a:ext uri="{FF2B5EF4-FFF2-40B4-BE49-F238E27FC236}">
                <a16:creationId xmlns:a16="http://schemas.microsoft.com/office/drawing/2014/main" id="{C58F57E5-F9E0-8615-6571-F043A77662CA}"/>
              </a:ext>
            </a:extLst>
          </p:cNvPr>
          <p:cNvSpPr>
            <a:spLocks noGrp="1"/>
          </p:cNvSpPr>
          <p:nvPr>
            <p:ph type="dt" sz="half" idx="10"/>
          </p:nvPr>
        </p:nvSpPr>
        <p:spPr/>
        <p:txBody>
          <a:bodyPr/>
          <a:lstStyle/>
          <a:p>
            <a:fld id="{B761CCD2-A7AB-4E7D-8D07-DEF5096B5028}" type="datetime1">
              <a:rPr lang="nl-NL" smtClean="0"/>
              <a:t>26-10-2023</a:t>
            </a:fld>
            <a:endParaRPr lang="nl-NL" dirty="0"/>
          </a:p>
        </p:txBody>
      </p:sp>
      <p:sp>
        <p:nvSpPr>
          <p:cNvPr id="5" name="Footer Placeholder 4">
            <a:extLst>
              <a:ext uri="{FF2B5EF4-FFF2-40B4-BE49-F238E27FC236}">
                <a16:creationId xmlns:a16="http://schemas.microsoft.com/office/drawing/2014/main" id="{5CDCA9FA-BF07-8657-C14D-977F65FD7C9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43FAA684-DCDC-AD4E-0BDC-D25D936014FC}"/>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045173581"/>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1B6D0222-0AAA-45B0-8C64-7DDC357C6C21}" type="datetime1">
              <a:rPr lang="nl-NL" smtClean="0"/>
              <a:t>26-10-2023</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765811778"/>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ED42743B-047B-4C97-BC3D-5D27EE934298}" type="datetime1">
              <a:rPr lang="nl-NL" smtClean="0"/>
              <a:t>26-10-2023</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20755945"/>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ED17B06D-33DE-4454-A5F5-87FBBB99BF5C}" type="datetime1">
              <a:rPr lang="nl-NL" smtClean="0"/>
              <a:t>26-10-2023</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19762486"/>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p>
            <a:r>
              <a:rPr lang="en-US"/>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51F6E34-12F0-4338-85AE-96B181041F6C}" type="datetime1">
              <a:rPr lang="nl-NL" smtClean="0"/>
              <a:t>26-10-2023</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91017375"/>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004DDB99-1BB5-43AA-817A-5D212095EC46}" type="datetime1">
              <a:rPr lang="nl-NL" smtClean="0"/>
              <a:t>26-10-2023</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616874110"/>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UA Design (UA) (Re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Rectangle 6">
            <a:extLst>
              <a:ext uri="{FF2B5EF4-FFF2-40B4-BE49-F238E27FC236}">
                <a16:creationId xmlns:a16="http://schemas.microsoft.com/office/drawing/2014/main" id="{DB538D53-AAD5-8331-3DF9-0441F6C39C27}"/>
              </a:ext>
            </a:extLst>
          </p:cNvPr>
          <p:cNvSpPr/>
          <p:nvPr userDrawn="1"/>
        </p:nvSpPr>
        <p:spPr>
          <a:xfrm>
            <a:off x="0" y="0"/>
            <a:ext cx="3619498" cy="4381185"/>
          </a:xfrm>
          <a:prstGeom prst="rect">
            <a:avLst/>
          </a:prstGeom>
          <a:solidFill>
            <a:srgbClr val="D844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33C90238-78E6-4A10-8BF1-20816B61C72A}"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531386370"/>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LTtlRCnt (Small) (Re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31BFBCE-058B-14FB-86F8-9CE005B765BD}"/>
              </a:ext>
            </a:extLst>
          </p:cNvPr>
          <p:cNvGrpSpPr/>
          <p:nvPr userDrawn="1"/>
        </p:nvGrpSpPr>
        <p:grpSpPr>
          <a:xfrm>
            <a:off x="400050" y="-197350"/>
            <a:ext cx="3746500" cy="4122236"/>
            <a:chOff x="400050" y="-197350"/>
            <a:chExt cx="3746500" cy="4122236"/>
          </a:xfrm>
        </p:grpSpPr>
        <p:sp>
          <p:nvSpPr>
            <p:cNvPr id="9" name="Freeform: Shape 8">
              <a:extLst>
                <a:ext uri="{FF2B5EF4-FFF2-40B4-BE49-F238E27FC236}">
                  <a16:creationId xmlns:a16="http://schemas.microsoft.com/office/drawing/2014/main" id="{21F5354E-C0A7-8501-8F38-D04DE6B66CDD}"/>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0" name="Freeform: Shape 9">
              <a:extLst>
                <a:ext uri="{FF2B5EF4-FFF2-40B4-BE49-F238E27FC236}">
                  <a16:creationId xmlns:a16="http://schemas.microsoft.com/office/drawing/2014/main" id="{07B83626-7161-B630-5B08-ABEE4A365C9E}"/>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15AE0905-A8AF-E1C9-C291-1FAF156C8E62}"/>
              </a:ext>
            </a:extLst>
          </p:cNvPr>
          <p:cNvSpPr>
            <a:spLocks noGrp="1"/>
          </p:cNvSpPr>
          <p:nvPr>
            <p:ph type="dt" sz="half" idx="11"/>
          </p:nvPr>
        </p:nvSpPr>
        <p:spPr/>
        <p:txBody>
          <a:bodyPr/>
          <a:lstStyle/>
          <a:p>
            <a:fld id="{7171F605-E0A6-4BCA-9BE6-B4DD56CA1439}" type="datetime1">
              <a:rPr lang="nl-NL" smtClean="0"/>
              <a:t>26-10-2023</a:t>
            </a:fld>
            <a:endParaRPr lang="nl-NL" dirty="0"/>
          </a:p>
        </p:txBody>
      </p:sp>
      <p:sp>
        <p:nvSpPr>
          <p:cNvPr id="6" name="Footer Placeholder 5">
            <a:extLst>
              <a:ext uri="{FF2B5EF4-FFF2-40B4-BE49-F238E27FC236}">
                <a16:creationId xmlns:a16="http://schemas.microsoft.com/office/drawing/2014/main" id="{399029ED-4AAC-5E1A-FCD9-60383FFABAD0}"/>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93D23861-7F16-084A-920C-539062947FEE}"/>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3482580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618">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LTtlRCnt (Large) (Red)">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80F21765-5443-BF9E-A969-A4A0AC2490E5}"/>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7EA77DEB-FC14-0299-8768-9F5E7B3A06F3}"/>
              </a:ext>
            </a:extLst>
          </p:cNvPr>
          <p:cNvSpPr>
            <a:spLocks noGrp="1"/>
          </p:cNvSpPr>
          <p:nvPr>
            <p:ph type="dt" sz="half" idx="11"/>
          </p:nvPr>
        </p:nvSpPr>
        <p:spPr/>
        <p:txBody>
          <a:bodyPr/>
          <a:lstStyle/>
          <a:p>
            <a:fld id="{09F7A913-35DA-40D1-98A4-08D51576FAC9}" type="datetime1">
              <a:rPr lang="nl-NL" smtClean="0"/>
              <a:t>26-10-2023</a:t>
            </a:fld>
            <a:endParaRPr lang="nl-NL" dirty="0"/>
          </a:p>
        </p:txBody>
      </p:sp>
      <p:sp>
        <p:nvSpPr>
          <p:cNvPr id="9" name="Footer Placeholder 8">
            <a:extLst>
              <a:ext uri="{FF2B5EF4-FFF2-40B4-BE49-F238E27FC236}">
                <a16:creationId xmlns:a16="http://schemas.microsoft.com/office/drawing/2014/main" id="{71D4FCFA-0017-EAC4-75F3-737C43B40206}"/>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70A24C71-BD7A-F794-2994-D12A3B4F3CEA}"/>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064051404"/>
      </p:ext>
    </p:extLst>
  </p:cSld>
  <p:clrMapOvr>
    <a:masterClrMapping/>
  </p:clrMapOvr>
  <p:extLst>
    <p:ext uri="{DCECCB84-F9BA-43D5-87BE-67443E8EF086}">
      <p15:sldGuideLst xmlns:p15="http://schemas.microsoft.com/office/powerpoint/2012/main">
        <p15:guide id="1" orient="horz" pos="2618">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LTtlRCnt (Down) (Re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343231EE-D4D2-854C-736B-3CD8EDAC304E}"/>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1" name="Date Placeholder 10">
            <a:extLst>
              <a:ext uri="{FF2B5EF4-FFF2-40B4-BE49-F238E27FC236}">
                <a16:creationId xmlns:a16="http://schemas.microsoft.com/office/drawing/2014/main" id="{C4655345-E7BD-BFF0-EA9D-7CF85411789D}"/>
              </a:ext>
            </a:extLst>
          </p:cNvPr>
          <p:cNvSpPr>
            <a:spLocks noGrp="1"/>
          </p:cNvSpPr>
          <p:nvPr>
            <p:ph type="dt" sz="half" idx="11"/>
          </p:nvPr>
        </p:nvSpPr>
        <p:spPr/>
        <p:txBody>
          <a:bodyPr/>
          <a:lstStyle/>
          <a:p>
            <a:fld id="{FE403004-5E40-4CE2-80AE-5BF652D0E4DC}" type="datetime1">
              <a:rPr lang="nl-NL" smtClean="0"/>
              <a:t>26-10-2023</a:t>
            </a:fld>
            <a:endParaRPr lang="nl-NL" dirty="0"/>
          </a:p>
        </p:txBody>
      </p:sp>
      <p:sp>
        <p:nvSpPr>
          <p:cNvPr id="12" name="Footer Placeholder 11">
            <a:extLst>
              <a:ext uri="{FF2B5EF4-FFF2-40B4-BE49-F238E27FC236}">
                <a16:creationId xmlns:a16="http://schemas.microsoft.com/office/drawing/2014/main" id="{E146D5CA-07D4-8543-CBF2-0B7B2059FDAC}"/>
              </a:ext>
            </a:extLst>
          </p:cNvPr>
          <p:cNvSpPr>
            <a:spLocks noGrp="1"/>
          </p:cNvSpPr>
          <p:nvPr>
            <p:ph type="ftr" sz="quarter" idx="12"/>
          </p:nvPr>
        </p:nvSpPr>
        <p:spPr/>
        <p:txBody>
          <a:bodyPr/>
          <a:lstStyle/>
          <a:p>
            <a:endParaRPr lang="nl-NL" dirty="0"/>
          </a:p>
        </p:txBody>
      </p:sp>
      <p:sp>
        <p:nvSpPr>
          <p:cNvPr id="13" name="Slide Number Placeholder 12">
            <a:extLst>
              <a:ext uri="{FF2B5EF4-FFF2-40B4-BE49-F238E27FC236}">
                <a16:creationId xmlns:a16="http://schemas.microsoft.com/office/drawing/2014/main" id="{637014A0-76CB-90B2-497A-405499540B01}"/>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551636073"/>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Left Content">
    <p:spTree>
      <p:nvGrpSpPr>
        <p:cNvPr id="1" name=""/>
        <p:cNvGrpSpPr/>
        <p:nvPr/>
      </p:nvGrpSpPr>
      <p:grpSpPr>
        <a:xfrm>
          <a:off x="0" y="0"/>
          <a:ext cx="0" cy="0"/>
          <a:chOff x="0" y="0"/>
          <a:chExt cx="0" cy="0"/>
        </a:xfrm>
      </p:grpSpPr>
      <p:pic>
        <p:nvPicPr>
          <p:cNvPr id="6" name="Google Shape;211;p24">
            <a:extLst>
              <a:ext uri="{FF2B5EF4-FFF2-40B4-BE49-F238E27FC236}">
                <a16:creationId xmlns:a16="http://schemas.microsoft.com/office/drawing/2014/main" id="{B25166CF-53E6-76DF-9B87-DFF5744BA689}"/>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Date Placeholder 2">
            <a:extLst>
              <a:ext uri="{FF2B5EF4-FFF2-40B4-BE49-F238E27FC236}">
                <a16:creationId xmlns:a16="http://schemas.microsoft.com/office/drawing/2014/main" id="{6C8FC492-46E1-2A60-B87E-F3DFCB9DEF91}"/>
              </a:ext>
            </a:extLst>
          </p:cNvPr>
          <p:cNvSpPr>
            <a:spLocks noGrp="1"/>
          </p:cNvSpPr>
          <p:nvPr>
            <p:ph type="dt" sz="half" idx="11"/>
          </p:nvPr>
        </p:nvSpPr>
        <p:spPr/>
        <p:txBody>
          <a:bodyPr/>
          <a:lstStyle/>
          <a:p>
            <a:fld id="{F4A27E69-1353-4850-A70A-A8D1A782E04A}" type="datetime1">
              <a:rPr lang="nl-NL" smtClean="0"/>
              <a:t>26-10-2023</a:t>
            </a:fld>
            <a:endParaRPr lang="nl-NL" dirty="0"/>
          </a:p>
        </p:txBody>
      </p:sp>
      <p:sp>
        <p:nvSpPr>
          <p:cNvPr id="4" name="Footer Placeholder 3">
            <a:extLst>
              <a:ext uri="{FF2B5EF4-FFF2-40B4-BE49-F238E27FC236}">
                <a16:creationId xmlns:a16="http://schemas.microsoft.com/office/drawing/2014/main" id="{218D40AF-E5B2-41DE-D03D-03D4579EB651}"/>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05889FA3-3430-BA2F-D691-AD16E93F2DD5}"/>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274905801"/>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9" name="Google Shape;211;p24">
            <a:extLst>
              <a:ext uri="{FF2B5EF4-FFF2-40B4-BE49-F238E27FC236}">
                <a16:creationId xmlns:a16="http://schemas.microsoft.com/office/drawing/2014/main" id="{A0BE6035-9B6C-47D4-0CE2-BF9BECBCD55D}"/>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3" name="Date Placeholder 2">
            <a:extLst>
              <a:ext uri="{FF2B5EF4-FFF2-40B4-BE49-F238E27FC236}">
                <a16:creationId xmlns:a16="http://schemas.microsoft.com/office/drawing/2014/main" id="{D04CCBA1-7BE1-916F-6BB3-3B09048C5D23}"/>
              </a:ext>
            </a:extLst>
          </p:cNvPr>
          <p:cNvSpPr>
            <a:spLocks noGrp="1"/>
          </p:cNvSpPr>
          <p:nvPr>
            <p:ph type="dt" sz="half" idx="11"/>
          </p:nvPr>
        </p:nvSpPr>
        <p:spPr/>
        <p:txBody>
          <a:bodyPr/>
          <a:lstStyle/>
          <a:p>
            <a:fld id="{92B480DE-AC80-4778-8167-426B2F4BB0CF}" type="datetime1">
              <a:rPr lang="nl-NL" smtClean="0"/>
              <a:t>26-10-2023</a:t>
            </a:fld>
            <a:endParaRPr lang="nl-NL" dirty="0"/>
          </a:p>
        </p:txBody>
      </p:sp>
      <p:sp>
        <p:nvSpPr>
          <p:cNvPr id="4" name="Footer Placeholder 3">
            <a:extLst>
              <a:ext uri="{FF2B5EF4-FFF2-40B4-BE49-F238E27FC236}">
                <a16:creationId xmlns:a16="http://schemas.microsoft.com/office/drawing/2014/main" id="{6B8046AD-0A33-D747-F600-3E2FED28B382}"/>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E717C7B0-67B4-A423-90EB-F85ED7274D06}"/>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670496764"/>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7A97BA7D-D1D6-7BBC-906C-73706CBC5D29}"/>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D844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5FFE5580-A721-A5CB-4E41-84920EC6B6D2}"/>
              </a:ext>
            </a:extLst>
          </p:cNvPr>
          <p:cNvSpPr>
            <a:spLocks noGrp="1"/>
          </p:cNvSpPr>
          <p:nvPr>
            <p:ph type="dt" sz="half" idx="11"/>
          </p:nvPr>
        </p:nvSpPr>
        <p:spPr/>
        <p:txBody>
          <a:bodyPr/>
          <a:lstStyle/>
          <a:p>
            <a:fld id="{41C7D321-CB99-4D26-90AC-941DCC1A7189}" type="datetime1">
              <a:rPr lang="nl-NL" smtClean="0"/>
              <a:t>26-10-2023</a:t>
            </a:fld>
            <a:endParaRPr lang="nl-NL" dirty="0"/>
          </a:p>
        </p:txBody>
      </p:sp>
      <p:sp>
        <p:nvSpPr>
          <p:cNvPr id="6" name="Footer Placeholder 5">
            <a:extLst>
              <a:ext uri="{FF2B5EF4-FFF2-40B4-BE49-F238E27FC236}">
                <a16:creationId xmlns:a16="http://schemas.microsoft.com/office/drawing/2014/main" id="{A12B81CA-F476-7AEF-7160-6CB11B217AFF}"/>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F8697588-00B4-502C-2DC0-4A96FFE4457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884131539"/>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00755971-10DD-9FD1-0E8B-C4408F2B6EF4}"/>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D84465"/>
          </a:solidFill>
          <a:ln w="1397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A0516967-512E-ACC6-C610-2EB4371B7CF0}"/>
              </a:ext>
            </a:extLst>
          </p:cNvPr>
          <p:cNvSpPr>
            <a:spLocks noGrp="1"/>
          </p:cNvSpPr>
          <p:nvPr>
            <p:ph type="dt" sz="half" idx="11"/>
          </p:nvPr>
        </p:nvSpPr>
        <p:spPr/>
        <p:txBody>
          <a:bodyPr/>
          <a:lstStyle/>
          <a:p>
            <a:fld id="{053CFD6D-D8C4-4834-9DC2-4DB5F1C9D4CF}" type="datetime1">
              <a:rPr lang="nl-NL" smtClean="0"/>
              <a:t>26-10-2023</a:t>
            </a:fld>
            <a:endParaRPr lang="nl-NL" dirty="0"/>
          </a:p>
        </p:txBody>
      </p:sp>
      <p:sp>
        <p:nvSpPr>
          <p:cNvPr id="6" name="Footer Placeholder 5">
            <a:extLst>
              <a:ext uri="{FF2B5EF4-FFF2-40B4-BE49-F238E27FC236}">
                <a16:creationId xmlns:a16="http://schemas.microsoft.com/office/drawing/2014/main" id="{4C5B6B2A-A8A8-55E9-D080-A38DF45A5AAB}"/>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8AC21295-87C6-B833-EE71-59A90913AC4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956559782"/>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EA98EEF9-44F3-0AA9-1719-6A4ADC031828}"/>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10A51BC2-B15F-3525-B401-35ED6D77B6CE}"/>
              </a:ext>
            </a:extLst>
          </p:cNvPr>
          <p:cNvSpPr>
            <a:spLocks noGrp="1"/>
          </p:cNvSpPr>
          <p:nvPr>
            <p:ph type="dt" sz="half" idx="11"/>
          </p:nvPr>
        </p:nvSpPr>
        <p:spPr/>
        <p:txBody>
          <a:bodyPr/>
          <a:lstStyle/>
          <a:p>
            <a:fld id="{767F04A9-B4C6-402E-A4A2-48773658E04A}" type="datetime1">
              <a:rPr lang="nl-NL" smtClean="0"/>
              <a:t>26-10-2023</a:t>
            </a:fld>
            <a:endParaRPr lang="nl-NL" dirty="0"/>
          </a:p>
        </p:txBody>
      </p:sp>
      <p:sp>
        <p:nvSpPr>
          <p:cNvPr id="5" name="Footer Placeholder 4">
            <a:extLst>
              <a:ext uri="{FF2B5EF4-FFF2-40B4-BE49-F238E27FC236}">
                <a16:creationId xmlns:a16="http://schemas.microsoft.com/office/drawing/2014/main" id="{5C803C94-8DE1-0AFC-8A8A-609B6E42B31C}"/>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5340FE8C-0246-E01F-C623-113B4E905C19}"/>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03161833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CC2330D9-C3B0-4DE3-893E-8BCE32234A07}"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178273809"/>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10" name="Google Shape;211;p24">
            <a:extLst>
              <a:ext uri="{FF2B5EF4-FFF2-40B4-BE49-F238E27FC236}">
                <a16:creationId xmlns:a16="http://schemas.microsoft.com/office/drawing/2014/main" id="{98F74742-E60E-1C0E-AB12-701E0BA91E25}"/>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5B6467F4-CFA5-73F9-5EC1-B0B44E1C82B2}"/>
              </a:ext>
            </a:extLst>
          </p:cNvPr>
          <p:cNvSpPr>
            <a:spLocks noGrp="1"/>
          </p:cNvSpPr>
          <p:nvPr>
            <p:ph type="dt" sz="half" idx="11"/>
          </p:nvPr>
        </p:nvSpPr>
        <p:spPr/>
        <p:txBody>
          <a:bodyPr/>
          <a:lstStyle/>
          <a:p>
            <a:fld id="{8D35E174-A3BB-4EC6-B8F3-A1B411DAE530}" type="datetime1">
              <a:rPr lang="nl-NL" smtClean="0"/>
              <a:t>26-10-2023</a:t>
            </a:fld>
            <a:endParaRPr lang="nl-NL" dirty="0"/>
          </a:p>
        </p:txBody>
      </p:sp>
      <p:sp>
        <p:nvSpPr>
          <p:cNvPr id="8" name="Footer Placeholder 7">
            <a:extLst>
              <a:ext uri="{FF2B5EF4-FFF2-40B4-BE49-F238E27FC236}">
                <a16:creationId xmlns:a16="http://schemas.microsoft.com/office/drawing/2014/main" id="{CBC546F5-C513-7247-65E9-8F8C8A7F6F10}"/>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081A5E5F-254E-B717-4D3D-867DD49586BE}"/>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067095658"/>
      </p:ext>
    </p:extLst>
  </p:cSld>
  <p:clrMapOvr>
    <a:masterClrMapping/>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904562154"/>
      </p:ext>
    </p:extLst>
  </p:cSld>
  <p:clrMapOvr>
    <a:masterClrMapping/>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F1D38B96-6CB4-4A85-22C7-BF775FE81C4B}"/>
              </a:ext>
            </a:extLst>
          </p:cNvPr>
          <p:cNvSpPr>
            <a:spLocks noGrp="1"/>
          </p:cNvSpPr>
          <p:nvPr>
            <p:ph type="dt" sz="half" idx="10"/>
          </p:nvPr>
        </p:nvSpPr>
        <p:spPr/>
        <p:txBody>
          <a:bodyPr/>
          <a:lstStyle/>
          <a:p>
            <a:fld id="{70F8C7FB-5A31-42F4-AB68-E4B891E8551B}" type="datetime1">
              <a:rPr lang="nl-NL" smtClean="0"/>
              <a:t>26-10-2023</a:t>
            </a:fld>
            <a:endParaRPr lang="nl-NL" dirty="0"/>
          </a:p>
        </p:txBody>
      </p:sp>
      <p:sp>
        <p:nvSpPr>
          <p:cNvPr id="8" name="Footer Placeholder 7">
            <a:extLst>
              <a:ext uri="{FF2B5EF4-FFF2-40B4-BE49-F238E27FC236}">
                <a16:creationId xmlns:a16="http://schemas.microsoft.com/office/drawing/2014/main" id="{143A6BCA-D220-2AA9-0FFE-EF72AF48A3F6}"/>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C189D006-30F6-7B58-3466-9E23863FAB2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225985974"/>
      </p:ext>
    </p:extLst>
  </p:cSld>
  <p:clrMapOvr>
    <a:masterClrMapping/>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B8B17B7E-3512-4731-A8F4-4FC067F6E1F9}" type="datetime1">
              <a:rPr lang="nl-NL" smtClean="0"/>
              <a:t>26-10-2023</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111035848"/>
      </p:ext>
    </p:extLst>
  </p:cSld>
  <p:clrMapOvr>
    <a:masterClrMapping/>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E8B3D91D-6DB1-4865-ADCD-C04172C325DF}" type="datetime1">
              <a:rPr lang="nl-NL" smtClean="0"/>
              <a:t>26-10-2023</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434240051"/>
      </p:ext>
    </p:extLst>
  </p:cSld>
  <p:clrMapOvr>
    <a:masterClrMapping/>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Section title and description" preserve="1" userDrawn="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solidFill>
                  <a:schemeClr val="tx1"/>
                </a:solidFil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DBCB3FA8-9C56-8C43-AD63-2853D1F8B745}"/>
              </a:ext>
            </a:extLst>
          </p:cNvPr>
          <p:cNvSpPr>
            <a:spLocks noGrp="1"/>
          </p:cNvSpPr>
          <p:nvPr>
            <p:ph type="dt" sz="half" idx="13"/>
          </p:nvPr>
        </p:nvSpPr>
        <p:spPr/>
        <p:txBody>
          <a:bodyPr/>
          <a:lstStyle/>
          <a:p>
            <a:fld id="{49E52A77-B2B1-4127-A93C-10C7AA250AFA}" type="datetime1">
              <a:rPr lang="nl-NL" smtClean="0"/>
              <a:t>26-10-2023</a:t>
            </a:fld>
            <a:endParaRPr lang="nl-NL" dirty="0"/>
          </a:p>
        </p:txBody>
      </p:sp>
      <p:sp>
        <p:nvSpPr>
          <p:cNvPr id="3" name="Footer Placeholder 2">
            <a:extLst>
              <a:ext uri="{FF2B5EF4-FFF2-40B4-BE49-F238E27FC236}">
                <a16:creationId xmlns:a16="http://schemas.microsoft.com/office/drawing/2014/main" id="{88804E7E-B44F-9AC7-0430-174386C63D41}"/>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2399080656"/>
      </p:ext>
    </p:extLst>
  </p:cSld>
  <p:clrMapOvr>
    <a:masterClrMapping/>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81BEADD7-778F-40BA-93D4-030234218713}" type="datetime1">
              <a:rPr lang="nl-NL" smtClean="0"/>
              <a:t>26-10-2023</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223181085"/>
      </p:ext>
    </p:extLst>
  </p:cSld>
  <p:clrMapOvr>
    <a:masterClrMapping/>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4"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F3A392EB-AAE1-42AF-A078-C1661C9D9B10}" type="datetime1">
              <a:rPr lang="nl-NL" smtClean="0"/>
              <a:t>26-10-2023</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317149397"/>
      </p:ext>
    </p:extLst>
  </p:cSld>
  <p:clrMapOvr>
    <a:masterClrMapping/>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56BA747-82F6-403E-A549-DBE04D77CCE4}" type="datetime1">
              <a:rPr lang="nl-NL" smtClean="0"/>
              <a:t>26-10-2023</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284100425"/>
      </p:ext>
    </p:extLst>
  </p:cSld>
  <p:clrMapOvr>
    <a:masterClrMapping/>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A76341B7-1BA5-48D1-ACEE-63CC2629DB02}" type="datetime1">
              <a:rPr lang="nl-NL" smtClean="0"/>
              <a:t>26-10-2023</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894384064"/>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image" Target="../media/image1.png"/><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 Type="http://schemas.openxmlformats.org/officeDocument/2006/relationships/slideLayout" Target="../slideLayouts/slideLayout43.xml"/><Relationship Id="rId21" Type="http://schemas.openxmlformats.org/officeDocument/2006/relationships/slideLayout" Target="../slideLayouts/slideLayout61.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image" Target="../media/image5.png"/><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26" Type="http://schemas.openxmlformats.org/officeDocument/2006/relationships/image" Target="../media/image6.png"/><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5" Type="http://schemas.openxmlformats.org/officeDocument/2006/relationships/theme" Target="../theme/theme4.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24" Type="http://schemas.openxmlformats.org/officeDocument/2006/relationships/slideLayout" Target="../slideLayouts/slideLayout90.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23" Type="http://schemas.openxmlformats.org/officeDocument/2006/relationships/slideLayout" Target="../slideLayouts/slideLayout89.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slideLayout" Target="../slideLayouts/slideLayout8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26" Type="http://schemas.openxmlformats.org/officeDocument/2006/relationships/theme" Target="../theme/theme5.xml"/><Relationship Id="rId3" Type="http://schemas.openxmlformats.org/officeDocument/2006/relationships/slideLayout" Target="../slideLayouts/slideLayout93.xml"/><Relationship Id="rId21" Type="http://schemas.openxmlformats.org/officeDocument/2006/relationships/slideLayout" Target="../slideLayouts/slideLayout111.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5" Type="http://schemas.openxmlformats.org/officeDocument/2006/relationships/slideLayout" Target="../slideLayouts/slideLayout115.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24" Type="http://schemas.openxmlformats.org/officeDocument/2006/relationships/slideLayout" Target="../slideLayouts/slideLayout114.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slideLayout" Target="../slideLayouts/slideLayout113.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 Id="rId27" Type="http://schemas.openxmlformats.org/officeDocument/2006/relationships/image" Target="../media/image7.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slideLayout" Target="../slideLayouts/slideLayout128.xml"/><Relationship Id="rId18" Type="http://schemas.openxmlformats.org/officeDocument/2006/relationships/slideLayout" Target="../slideLayouts/slideLayout133.xml"/><Relationship Id="rId26" Type="http://schemas.openxmlformats.org/officeDocument/2006/relationships/image" Target="../media/image8.png"/><Relationship Id="rId3" Type="http://schemas.openxmlformats.org/officeDocument/2006/relationships/slideLayout" Target="../slideLayouts/slideLayout118.xml"/><Relationship Id="rId21" Type="http://schemas.openxmlformats.org/officeDocument/2006/relationships/slideLayout" Target="../slideLayouts/slideLayout136.xml"/><Relationship Id="rId7" Type="http://schemas.openxmlformats.org/officeDocument/2006/relationships/slideLayout" Target="../slideLayouts/slideLayout122.xml"/><Relationship Id="rId12" Type="http://schemas.openxmlformats.org/officeDocument/2006/relationships/slideLayout" Target="../slideLayouts/slideLayout127.xml"/><Relationship Id="rId17" Type="http://schemas.openxmlformats.org/officeDocument/2006/relationships/slideLayout" Target="../slideLayouts/slideLayout132.xml"/><Relationship Id="rId25" Type="http://schemas.openxmlformats.org/officeDocument/2006/relationships/theme" Target="../theme/theme6.xml"/><Relationship Id="rId2" Type="http://schemas.openxmlformats.org/officeDocument/2006/relationships/slideLayout" Target="../slideLayouts/slideLayout117.xml"/><Relationship Id="rId16" Type="http://schemas.openxmlformats.org/officeDocument/2006/relationships/slideLayout" Target="../slideLayouts/slideLayout131.xml"/><Relationship Id="rId20" Type="http://schemas.openxmlformats.org/officeDocument/2006/relationships/slideLayout" Target="../slideLayouts/slideLayout135.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24" Type="http://schemas.openxmlformats.org/officeDocument/2006/relationships/slideLayout" Target="../slideLayouts/slideLayout139.xml"/><Relationship Id="rId5" Type="http://schemas.openxmlformats.org/officeDocument/2006/relationships/slideLayout" Target="../slideLayouts/slideLayout120.xml"/><Relationship Id="rId15" Type="http://schemas.openxmlformats.org/officeDocument/2006/relationships/slideLayout" Target="../slideLayouts/slideLayout130.xml"/><Relationship Id="rId23" Type="http://schemas.openxmlformats.org/officeDocument/2006/relationships/slideLayout" Target="../slideLayouts/slideLayout138.xml"/><Relationship Id="rId10" Type="http://schemas.openxmlformats.org/officeDocument/2006/relationships/slideLayout" Target="../slideLayouts/slideLayout125.xml"/><Relationship Id="rId19" Type="http://schemas.openxmlformats.org/officeDocument/2006/relationships/slideLayout" Target="../slideLayouts/slideLayout134.xml"/><Relationship Id="rId4" Type="http://schemas.openxmlformats.org/officeDocument/2006/relationships/slideLayout" Target="../slideLayouts/slideLayout119.xml"/><Relationship Id="rId9" Type="http://schemas.openxmlformats.org/officeDocument/2006/relationships/slideLayout" Target="../slideLayouts/slideLayout124.xml"/><Relationship Id="rId14" Type="http://schemas.openxmlformats.org/officeDocument/2006/relationships/slideLayout" Target="../slideLayouts/slideLayout129.xml"/><Relationship Id="rId22" Type="http://schemas.openxmlformats.org/officeDocument/2006/relationships/slideLayout" Target="../slideLayouts/slideLayout13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slideLayout" Target="../slideLayouts/slideLayout152.xml"/><Relationship Id="rId3" Type="http://schemas.openxmlformats.org/officeDocument/2006/relationships/slideLayout" Target="../slideLayouts/slideLayout142.xml"/><Relationship Id="rId7" Type="http://schemas.openxmlformats.org/officeDocument/2006/relationships/slideLayout" Target="../slideLayouts/slideLayout146.xml"/><Relationship Id="rId12" Type="http://schemas.openxmlformats.org/officeDocument/2006/relationships/slideLayout" Target="../slideLayouts/slideLayout151.xml"/><Relationship Id="rId2" Type="http://schemas.openxmlformats.org/officeDocument/2006/relationships/slideLayout" Target="../slideLayouts/slideLayout141.xml"/><Relationship Id="rId16" Type="http://schemas.openxmlformats.org/officeDocument/2006/relationships/image" Target="../media/image3.png"/><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5" Type="http://schemas.openxmlformats.org/officeDocument/2006/relationships/slideLayout" Target="../slideLayouts/slideLayout144.xml"/><Relationship Id="rId15" Type="http://schemas.openxmlformats.org/officeDocument/2006/relationships/theme" Target="../theme/theme7.xml"/><Relationship Id="rId10" Type="http://schemas.openxmlformats.org/officeDocument/2006/relationships/slideLayout" Target="../slideLayouts/slideLayout149.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slideLayout" Target="../slideLayouts/slideLayout15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61.xml"/><Relationship Id="rId13" Type="http://schemas.openxmlformats.org/officeDocument/2006/relationships/slideLayout" Target="../slideLayouts/slideLayout166.xml"/><Relationship Id="rId18" Type="http://schemas.openxmlformats.org/officeDocument/2006/relationships/slideLayout" Target="../slideLayouts/slideLayout171.xml"/><Relationship Id="rId26" Type="http://schemas.openxmlformats.org/officeDocument/2006/relationships/theme" Target="../theme/theme8.xml"/><Relationship Id="rId3" Type="http://schemas.openxmlformats.org/officeDocument/2006/relationships/slideLayout" Target="../slideLayouts/slideLayout156.xml"/><Relationship Id="rId21" Type="http://schemas.openxmlformats.org/officeDocument/2006/relationships/slideLayout" Target="../slideLayouts/slideLayout174.xml"/><Relationship Id="rId7" Type="http://schemas.openxmlformats.org/officeDocument/2006/relationships/slideLayout" Target="../slideLayouts/slideLayout160.xml"/><Relationship Id="rId12" Type="http://schemas.openxmlformats.org/officeDocument/2006/relationships/slideLayout" Target="../slideLayouts/slideLayout165.xml"/><Relationship Id="rId17" Type="http://schemas.openxmlformats.org/officeDocument/2006/relationships/slideLayout" Target="../slideLayouts/slideLayout170.xml"/><Relationship Id="rId25" Type="http://schemas.openxmlformats.org/officeDocument/2006/relationships/slideLayout" Target="../slideLayouts/slideLayout178.xml"/><Relationship Id="rId2" Type="http://schemas.openxmlformats.org/officeDocument/2006/relationships/slideLayout" Target="../slideLayouts/slideLayout155.xml"/><Relationship Id="rId16" Type="http://schemas.openxmlformats.org/officeDocument/2006/relationships/slideLayout" Target="../slideLayouts/slideLayout169.xml"/><Relationship Id="rId20" Type="http://schemas.openxmlformats.org/officeDocument/2006/relationships/slideLayout" Target="../slideLayouts/slideLayout173.xml"/><Relationship Id="rId1" Type="http://schemas.openxmlformats.org/officeDocument/2006/relationships/slideLayout" Target="../slideLayouts/slideLayout154.xml"/><Relationship Id="rId6" Type="http://schemas.openxmlformats.org/officeDocument/2006/relationships/slideLayout" Target="../slideLayouts/slideLayout159.xml"/><Relationship Id="rId11" Type="http://schemas.openxmlformats.org/officeDocument/2006/relationships/slideLayout" Target="../slideLayouts/slideLayout164.xml"/><Relationship Id="rId24" Type="http://schemas.openxmlformats.org/officeDocument/2006/relationships/slideLayout" Target="../slideLayouts/slideLayout177.xml"/><Relationship Id="rId5" Type="http://schemas.openxmlformats.org/officeDocument/2006/relationships/slideLayout" Target="../slideLayouts/slideLayout158.xml"/><Relationship Id="rId15" Type="http://schemas.openxmlformats.org/officeDocument/2006/relationships/slideLayout" Target="../slideLayouts/slideLayout168.xml"/><Relationship Id="rId23" Type="http://schemas.openxmlformats.org/officeDocument/2006/relationships/slideLayout" Target="../slideLayouts/slideLayout176.xml"/><Relationship Id="rId10" Type="http://schemas.openxmlformats.org/officeDocument/2006/relationships/slideLayout" Target="../slideLayouts/slideLayout163.xml"/><Relationship Id="rId19" Type="http://schemas.openxmlformats.org/officeDocument/2006/relationships/slideLayout" Target="../slideLayouts/slideLayout172.xml"/><Relationship Id="rId4" Type="http://schemas.openxmlformats.org/officeDocument/2006/relationships/slideLayout" Target="../slideLayouts/slideLayout157.xml"/><Relationship Id="rId9" Type="http://schemas.openxmlformats.org/officeDocument/2006/relationships/slideLayout" Target="../slideLayouts/slideLayout162.xml"/><Relationship Id="rId14" Type="http://schemas.openxmlformats.org/officeDocument/2006/relationships/slideLayout" Target="../slideLayouts/slideLayout167.xml"/><Relationship Id="rId22" Type="http://schemas.openxmlformats.org/officeDocument/2006/relationships/slideLayout" Target="../slideLayouts/slideLayout175.xml"/><Relationship Id="rId27" Type="http://schemas.openxmlformats.org/officeDocument/2006/relationships/image" Target="../media/image9.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86.xml"/><Relationship Id="rId13" Type="http://schemas.openxmlformats.org/officeDocument/2006/relationships/theme" Target="../theme/theme9.xml"/><Relationship Id="rId3" Type="http://schemas.openxmlformats.org/officeDocument/2006/relationships/slideLayout" Target="../slideLayouts/slideLayout181.xml"/><Relationship Id="rId7" Type="http://schemas.openxmlformats.org/officeDocument/2006/relationships/slideLayout" Target="../slideLayouts/slideLayout185.xml"/><Relationship Id="rId12" Type="http://schemas.openxmlformats.org/officeDocument/2006/relationships/slideLayout" Target="../slideLayouts/slideLayout190.xml"/><Relationship Id="rId2" Type="http://schemas.openxmlformats.org/officeDocument/2006/relationships/slideLayout" Target="../slideLayouts/slideLayout180.xml"/><Relationship Id="rId1" Type="http://schemas.openxmlformats.org/officeDocument/2006/relationships/slideLayout" Target="../slideLayouts/slideLayout179.xml"/><Relationship Id="rId6" Type="http://schemas.openxmlformats.org/officeDocument/2006/relationships/slideLayout" Target="../slideLayouts/slideLayout184.xml"/><Relationship Id="rId11" Type="http://schemas.openxmlformats.org/officeDocument/2006/relationships/slideLayout" Target="../slideLayouts/slideLayout189.xml"/><Relationship Id="rId5" Type="http://schemas.openxmlformats.org/officeDocument/2006/relationships/slideLayout" Target="../slideLayouts/slideLayout183.xml"/><Relationship Id="rId10" Type="http://schemas.openxmlformats.org/officeDocument/2006/relationships/slideLayout" Target="../slideLayouts/slideLayout188.xml"/><Relationship Id="rId4" Type="http://schemas.openxmlformats.org/officeDocument/2006/relationships/slideLayout" Target="../slideLayouts/slideLayout182.xml"/><Relationship Id="rId9" Type="http://schemas.openxmlformats.org/officeDocument/2006/relationships/slideLayout" Target="../slideLayouts/slideLayout1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C1010A7B-741D-7501-A966-75E30F8D43F2}"/>
              </a:ext>
            </a:extLst>
          </p:cNvPr>
          <p:cNvPicPr preferRelativeResize="0"/>
          <p:nvPr userDrawn="1"/>
        </p:nvPicPr>
        <p:blipFill rotWithShape="1">
          <a:blip r:embed="rId16">
            <a:alphaModFix/>
          </a:blip>
          <a:srcRect l="19" r="19"/>
          <a:stretch/>
        </p:blipFill>
        <p:spPr>
          <a:xfrm>
            <a:off x="0" y="0"/>
            <a:ext cx="9140296" cy="5143501"/>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BA0FDC39-FB07-418A-8832-531BEBE8355D}" type="datetime1">
              <a:rPr lang="nl-NL" smtClean="0"/>
              <a:t>26-10-2023</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56762438"/>
      </p:ext>
    </p:extLst>
  </p:cSld>
  <p:clrMap bg1="lt1" tx1="dk1" bg2="lt2" tx2="dk2" accent1="accent1" accent2="accent2" accent3="accent3" accent4="accent4" accent5="accent5" accent6="accent6" hlink="hlink" folHlink="folHlink"/>
  <p:sldLayoutIdLst>
    <p:sldLayoutId id="2147483782" r:id="rId1"/>
    <p:sldLayoutId id="2147483661" r:id="rId2"/>
    <p:sldLayoutId id="2147483662" r:id="rId3"/>
    <p:sldLayoutId id="2147483663" r:id="rId4"/>
    <p:sldLayoutId id="2147483673" r:id="rId5"/>
    <p:sldLayoutId id="2147483664" r:id="rId6"/>
    <p:sldLayoutId id="2147483665" r:id="rId7"/>
    <p:sldLayoutId id="2147483666" r:id="rId8"/>
    <p:sldLayoutId id="2147483667" r:id="rId9"/>
    <p:sldLayoutId id="2147483672" r:id="rId10"/>
    <p:sldLayoutId id="2147483668" r:id="rId11"/>
    <p:sldLayoutId id="2147483669" r:id="rId12"/>
    <p:sldLayoutId id="2147483670" r:id="rId13"/>
    <p:sldLayoutId id="2147483671" r:id="rId14"/>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71A8"/>
        </a:solidFill>
        <a:effectLst/>
      </p:bgPr>
    </p:bg>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F169A881-7329-44B9-8262-D597D376A617}"/>
              </a:ext>
            </a:extLst>
          </p:cNvPr>
          <p:cNvPicPr preferRelativeResize="0"/>
          <p:nvPr userDrawn="1"/>
        </p:nvPicPr>
        <p:blipFill rotWithShape="1">
          <a:blip r:embed="rId28">
            <a:alphaModFix/>
          </a:blip>
          <a:srcRect l="19" t="85000" r="19"/>
          <a:stretch/>
        </p:blipFill>
        <p:spPr>
          <a:xfrm>
            <a:off x="0" y="4371975"/>
            <a:ext cx="9140296" cy="771526"/>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93D3D58B-7712-4583-8986-56C6991BB649}" type="datetime1">
              <a:rPr lang="nl-NL" smtClean="0"/>
              <a:t>26-10-2023</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869514936"/>
      </p:ext>
    </p:extLst>
  </p:cSld>
  <p:clrMap bg1="lt1" tx1="dk1" bg2="lt2" tx2="dk2" accent1="accent1" accent2="accent2" accent3="accent3" accent4="accent4" accent5="accent5" accent6="accent6" hlink="hlink" folHlink="folHlink"/>
  <p:sldLayoutIdLst>
    <p:sldLayoutId id="2147483951"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 id="2147483796" r:id="rId13"/>
    <p:sldLayoutId id="2147483797" r:id="rId14"/>
    <p:sldLayoutId id="2147483798" r:id="rId15"/>
    <p:sldLayoutId id="2147483799" r:id="rId16"/>
    <p:sldLayoutId id="2147483800" r:id="rId17"/>
    <p:sldLayoutId id="2147483801" r:id="rId18"/>
    <p:sldLayoutId id="2147483802" r:id="rId19"/>
    <p:sldLayoutId id="2147483803" r:id="rId20"/>
    <p:sldLayoutId id="2147483804" r:id="rId21"/>
    <p:sldLayoutId id="2147483805" r:id="rId22"/>
    <p:sldLayoutId id="2147483807" r:id="rId23"/>
    <p:sldLayoutId id="2147483808" r:id="rId24"/>
    <p:sldLayoutId id="2147484007" r:id="rId25"/>
    <p:sldLayoutId id="2147484008" r:id="rId26"/>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oogle Shape;221;g1df2a8b0ea0_0_7">
            <a:extLst>
              <a:ext uri="{FF2B5EF4-FFF2-40B4-BE49-F238E27FC236}">
                <a16:creationId xmlns:a16="http://schemas.microsoft.com/office/drawing/2014/main" id="{FBAB5319-C458-7482-43D4-C0720523D539}"/>
              </a:ext>
            </a:extLst>
          </p:cNvPr>
          <p:cNvPicPr preferRelativeResize="0"/>
          <p:nvPr userDrawn="1"/>
        </p:nvPicPr>
        <p:blipFill rotWithShape="1">
          <a:blip r:embed="rId28">
            <a:alphaModFix/>
          </a:blip>
          <a:srcRect l="19" r="19"/>
          <a:stretch/>
        </p:blipFill>
        <p:spPr>
          <a:xfrm>
            <a:off x="0" y="0"/>
            <a:ext cx="9143997" cy="5145587"/>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93D3D58B-7712-4583-8986-56C6991BB649}" type="datetime1">
              <a:rPr lang="nl-NL" smtClean="0"/>
              <a:t>26-10-2023</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903726460"/>
      </p:ext>
    </p:extLst>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 id="2147483967" r:id="rId12"/>
    <p:sldLayoutId id="2147483968" r:id="rId13"/>
    <p:sldLayoutId id="2147483969" r:id="rId14"/>
    <p:sldLayoutId id="2147483970" r:id="rId15"/>
    <p:sldLayoutId id="2147483971" r:id="rId16"/>
    <p:sldLayoutId id="2147483972" r:id="rId17"/>
    <p:sldLayoutId id="2147483973" r:id="rId18"/>
    <p:sldLayoutId id="2147483974" r:id="rId19"/>
    <p:sldLayoutId id="2147483975" r:id="rId20"/>
    <p:sldLayoutId id="2147483976" r:id="rId21"/>
    <p:sldLayoutId id="2147483977" r:id="rId22"/>
    <p:sldLayoutId id="2147483978" r:id="rId23"/>
    <p:sldLayoutId id="2147483979" r:id="rId24"/>
    <p:sldLayoutId id="2147483980" r:id="rId25"/>
    <p:sldLayoutId id="2147484009" r:id="rId26"/>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oogle Shape;226;p25">
            <a:extLst>
              <a:ext uri="{FF2B5EF4-FFF2-40B4-BE49-F238E27FC236}">
                <a16:creationId xmlns:a16="http://schemas.microsoft.com/office/drawing/2014/main" id="{A27BEC46-9634-1523-0EEE-E48418431B31}"/>
              </a:ext>
            </a:extLst>
          </p:cNvPr>
          <p:cNvPicPr preferRelativeResize="0"/>
          <p:nvPr userDrawn="1"/>
        </p:nvPicPr>
        <p:blipFill rotWithShape="1">
          <a:blip r:embed="rId26">
            <a:alphaModFix/>
          </a:blip>
          <a:srcRect l="19" r="19"/>
          <a:stretch/>
        </p:blipFill>
        <p:spPr>
          <a:xfrm>
            <a:off x="0" y="0"/>
            <a:ext cx="9140296" cy="5143501"/>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B458BA5D-7C16-46FB-BBB7-584165747967}" type="datetime1">
              <a:rPr lang="nl-NL" smtClean="0"/>
              <a:t>26-10-2023</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500639435"/>
      </p:ext>
    </p:extLst>
  </p:cSld>
  <p:clrMap bg1="lt1" tx1="dk1" bg2="lt2" tx2="dk2" accent1="accent1" accent2="accent2" accent3="accent3" accent4="accent4" accent5="accent5" accent6="accent6" hlink="hlink" folHlink="folHlink"/>
  <p:sldLayoutIdLst>
    <p:sldLayoutId id="2147483950"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 id="2147483823" r:id="rId15"/>
    <p:sldLayoutId id="2147483824" r:id="rId16"/>
    <p:sldLayoutId id="2147483825" r:id="rId17"/>
    <p:sldLayoutId id="2147483826" r:id="rId18"/>
    <p:sldLayoutId id="2147483827" r:id="rId19"/>
    <p:sldLayoutId id="2147483828" r:id="rId20"/>
    <p:sldLayoutId id="2147483829" r:id="rId21"/>
    <p:sldLayoutId id="2147483830" r:id="rId22"/>
    <p:sldLayoutId id="2147483832" r:id="rId23"/>
    <p:sldLayoutId id="2147483833" r:id="rId24"/>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Google Shape;127;p12">
            <a:extLst>
              <a:ext uri="{FF2B5EF4-FFF2-40B4-BE49-F238E27FC236}">
                <a16:creationId xmlns:a16="http://schemas.microsoft.com/office/drawing/2014/main" id="{8C4FEB5A-4DBB-07E1-277A-F4DA3DDB5694}"/>
              </a:ext>
            </a:extLst>
          </p:cNvPr>
          <p:cNvPicPr preferRelativeResize="0"/>
          <p:nvPr userDrawn="1"/>
        </p:nvPicPr>
        <p:blipFill rotWithShape="1">
          <a:blip r:embed="rId27">
            <a:alphaModFix/>
          </a:blip>
          <a:srcRect t="19" b="28"/>
          <a:stretch/>
        </p:blipFill>
        <p:spPr>
          <a:xfrm>
            <a:off x="0" y="0"/>
            <a:ext cx="9143997" cy="5145585"/>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B458BA5D-7C16-46FB-BBB7-584165747967}" type="datetime1">
              <a:rPr lang="nl-NL" smtClean="0"/>
              <a:t>26-10-2023</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807220947"/>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 id="2147483986" r:id="rId5"/>
    <p:sldLayoutId id="2147483987" r:id="rId6"/>
    <p:sldLayoutId id="2147483988" r:id="rId7"/>
    <p:sldLayoutId id="2147483989" r:id="rId8"/>
    <p:sldLayoutId id="2147483990" r:id="rId9"/>
    <p:sldLayoutId id="2147483991" r:id="rId10"/>
    <p:sldLayoutId id="2147483992" r:id="rId11"/>
    <p:sldLayoutId id="2147483993" r:id="rId12"/>
    <p:sldLayoutId id="2147483994" r:id="rId13"/>
    <p:sldLayoutId id="2147483995" r:id="rId14"/>
    <p:sldLayoutId id="2147483996" r:id="rId15"/>
    <p:sldLayoutId id="2147483997" r:id="rId16"/>
    <p:sldLayoutId id="2147483998" r:id="rId17"/>
    <p:sldLayoutId id="2147483999" r:id="rId18"/>
    <p:sldLayoutId id="2147484000" r:id="rId19"/>
    <p:sldLayoutId id="2147484001" r:id="rId20"/>
    <p:sldLayoutId id="2147484002" r:id="rId21"/>
    <p:sldLayoutId id="2147484003" r:id="rId22"/>
    <p:sldLayoutId id="2147484004" r:id="rId23"/>
    <p:sldLayoutId id="2147484005" r:id="rId24"/>
    <p:sldLayoutId id="2147484006" r:id="rId25"/>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oogle Shape;216;g1df2a8b0ea0_0_0">
            <a:extLst>
              <a:ext uri="{FF2B5EF4-FFF2-40B4-BE49-F238E27FC236}">
                <a16:creationId xmlns:a16="http://schemas.microsoft.com/office/drawing/2014/main" id="{A63C0A7D-C6E7-064C-7371-F6F373836D10}"/>
              </a:ext>
            </a:extLst>
          </p:cNvPr>
          <p:cNvPicPr preferRelativeResize="0"/>
          <p:nvPr userDrawn="1"/>
        </p:nvPicPr>
        <p:blipFill rotWithShape="1">
          <a:blip r:embed="rId26">
            <a:alphaModFix/>
          </a:blip>
          <a:srcRect t="19" b="29"/>
          <a:stretch/>
        </p:blipFill>
        <p:spPr>
          <a:xfrm>
            <a:off x="0" y="0"/>
            <a:ext cx="9143997" cy="5145585"/>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9CE5A950-4AEB-44C4-93D8-702ECC05F66A}" type="datetime1">
              <a:rPr lang="nl-NL" smtClean="0"/>
              <a:t>26-10-2023</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647774571"/>
      </p:ext>
    </p:extLst>
  </p:cSld>
  <p:clrMap bg1="lt1" tx1="dk1" bg2="lt2" tx2="dk2" accent1="accent1" accent2="accent2" accent3="accent3" accent4="accent4" accent5="accent5" accent6="accent6" hlink="hlink" folHlink="folHlink"/>
  <p:sldLayoutIdLst>
    <p:sldLayoutId id="2147483949"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 id="2147483846" r:id="rId13"/>
    <p:sldLayoutId id="2147483847" r:id="rId14"/>
    <p:sldLayoutId id="2147483848" r:id="rId15"/>
    <p:sldLayoutId id="2147483849" r:id="rId16"/>
    <p:sldLayoutId id="2147483850" r:id="rId17"/>
    <p:sldLayoutId id="2147483851" r:id="rId18"/>
    <p:sldLayoutId id="2147483852" r:id="rId19"/>
    <p:sldLayoutId id="2147483853" r:id="rId20"/>
    <p:sldLayoutId id="2147483854" r:id="rId21"/>
    <p:sldLayoutId id="2147483855" r:id="rId22"/>
    <p:sldLayoutId id="2147483857" r:id="rId23"/>
    <p:sldLayoutId id="2147483858" r:id="rId24"/>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oogle Shape;77;p5">
            <a:extLst>
              <a:ext uri="{FF2B5EF4-FFF2-40B4-BE49-F238E27FC236}">
                <a16:creationId xmlns:a16="http://schemas.microsoft.com/office/drawing/2014/main" id="{E4272F75-34BC-0B6C-B420-876FAE35734A}"/>
              </a:ext>
            </a:extLst>
          </p:cNvPr>
          <p:cNvPicPr preferRelativeResize="0"/>
          <p:nvPr userDrawn="1"/>
        </p:nvPicPr>
        <p:blipFill rotWithShape="1">
          <a:blip r:embed="rId16">
            <a:alphaModFix/>
          </a:blip>
          <a:srcRect t="19" b="28"/>
          <a:stretch/>
        </p:blipFill>
        <p:spPr>
          <a:xfrm>
            <a:off x="0" y="0"/>
            <a:ext cx="9143997" cy="5145582"/>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BA0FDC39-FB07-418A-8832-531BEBE8355D}" type="datetime1">
              <a:rPr lang="nl-NL" smtClean="0"/>
              <a:t>26-10-2023</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37721994"/>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 id="2147483872" r:id="rId13"/>
    <p:sldLayoutId id="2147483873" r:id="rId14"/>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Google Shape;119;p11">
            <a:extLst>
              <a:ext uri="{FF2B5EF4-FFF2-40B4-BE49-F238E27FC236}">
                <a16:creationId xmlns:a16="http://schemas.microsoft.com/office/drawing/2014/main" id="{54B210E2-FF86-9302-4055-403C0D75CB41}"/>
              </a:ext>
            </a:extLst>
          </p:cNvPr>
          <p:cNvPicPr preferRelativeResize="0"/>
          <p:nvPr userDrawn="1"/>
        </p:nvPicPr>
        <p:blipFill rotWithShape="1">
          <a:blip r:embed="rId27">
            <a:alphaModFix/>
          </a:blip>
          <a:srcRect l="19" r="19"/>
          <a:stretch/>
        </p:blipFill>
        <p:spPr>
          <a:xfrm>
            <a:off x="0" y="0"/>
            <a:ext cx="9143997" cy="5145587"/>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9CE5A950-4AEB-44C4-93D8-702ECC05F66A}" type="datetime1">
              <a:rPr lang="nl-NL" smtClean="0"/>
              <a:t>26-10-2023</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692130752"/>
      </p:ext>
    </p:extLst>
  </p:cSld>
  <p:clrMap bg1="lt1" tx1="dk1" bg2="lt2" tx2="dk2" accent1="accent1" accent2="accent2" accent3="accent3" accent4="accent4" accent5="accent5" accent6="accent6" hlink="hlink" folHlink="folHlink"/>
  <p:sldLayoutIdLst>
    <p:sldLayoutId id="214748395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 id="2147483936" r:id="rId13"/>
    <p:sldLayoutId id="2147483937" r:id="rId14"/>
    <p:sldLayoutId id="2147483938" r:id="rId15"/>
    <p:sldLayoutId id="2147483939" r:id="rId16"/>
    <p:sldLayoutId id="2147483940" r:id="rId17"/>
    <p:sldLayoutId id="2147483941" r:id="rId18"/>
    <p:sldLayoutId id="2147483942" r:id="rId19"/>
    <p:sldLayoutId id="2147483943" r:id="rId20"/>
    <p:sldLayoutId id="2147483944" r:id="rId21"/>
    <p:sldLayoutId id="2147483945" r:id="rId22"/>
    <p:sldLayoutId id="2147483946" r:id="rId23"/>
    <p:sldLayoutId id="2147483947" r:id="rId24"/>
    <p:sldLayoutId id="2147483948" r:id="rId25"/>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BB583424-4905-A158-8FB1-4664EAEDAE9B}"/>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657E8CCC-EC37-4435-AE38-7816AF472320}" type="datetime1">
              <a:rPr lang="nl-NL" smtClean="0"/>
              <a:t>26-10-2023</a:t>
            </a:fld>
            <a:endParaRPr lang="nl-NL" dirty="0"/>
          </a:p>
        </p:txBody>
      </p:sp>
      <p:sp>
        <p:nvSpPr>
          <p:cNvPr id="6" name="Footer Placeholder 4">
            <a:extLst>
              <a:ext uri="{FF2B5EF4-FFF2-40B4-BE49-F238E27FC236}">
                <a16:creationId xmlns:a16="http://schemas.microsoft.com/office/drawing/2014/main" id="{372E27B0-6D72-2494-EAE2-A983615DC6C3}"/>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7" name="Slide Number Placeholder 5">
            <a:extLst>
              <a:ext uri="{FF2B5EF4-FFF2-40B4-BE49-F238E27FC236}">
                <a16:creationId xmlns:a16="http://schemas.microsoft.com/office/drawing/2014/main" id="{9A708B05-2490-E77D-F8FE-4E2EDC2DFBEF}"/>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842640117"/>
      </p:ext>
    </p:extLst>
  </p:cSld>
  <p:clrMap bg1="lt1" tx1="dk1" bg2="lt2" tx2="dk2" accent1="accent1" accent2="accent2" accent3="accent3" accent4="accent4" accent5="accent5" accent6="accent6" hlink="hlink" folHlink="folHlink"/>
  <p:sldLayoutIdLst>
    <p:sldLayoutId id="2147483650" r:id="rId1"/>
    <p:sldLayoutId id="2147483648" r:id="rId2"/>
    <p:sldLayoutId id="2147483736" r:id="rId3"/>
    <p:sldLayoutId id="2147483652" r:id="rId4"/>
    <p:sldLayoutId id="2147483659" r:id="rId5"/>
    <p:sldLayoutId id="2147483654" r:id="rId6"/>
    <p:sldLayoutId id="2147483655" r:id="rId7"/>
    <p:sldLayoutId id="2147483653" r:id="rId8"/>
    <p:sldLayoutId id="2147483747" r:id="rId9"/>
    <p:sldLayoutId id="2147483748" r:id="rId10"/>
    <p:sldLayoutId id="2147483749" r:id="rId11"/>
    <p:sldLayoutId id="2147483656" r:id="rId12"/>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3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Layout" Target="../slideLayouts/slideLayout2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3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4054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BFFC1-7382-8F6F-3E2A-153E6AA2B8F7}"/>
              </a:ext>
            </a:extLst>
          </p:cNvPr>
          <p:cNvSpPr>
            <a:spLocks noGrp="1"/>
          </p:cNvSpPr>
          <p:nvPr>
            <p:ph type="title"/>
          </p:nvPr>
        </p:nvSpPr>
        <p:spPr/>
        <p:txBody>
          <a:bodyPr/>
          <a:lstStyle/>
          <a:p>
            <a:endParaRPr lang="nl-NL"/>
          </a:p>
        </p:txBody>
      </p:sp>
      <p:sp>
        <p:nvSpPr>
          <p:cNvPr id="4" name="Date Placeholder 3">
            <a:extLst>
              <a:ext uri="{FF2B5EF4-FFF2-40B4-BE49-F238E27FC236}">
                <a16:creationId xmlns:a16="http://schemas.microsoft.com/office/drawing/2014/main" id="{2557B04A-5A8E-B315-15BF-64AC999A32A5}"/>
              </a:ext>
            </a:extLst>
          </p:cNvPr>
          <p:cNvSpPr>
            <a:spLocks noGrp="1"/>
          </p:cNvSpPr>
          <p:nvPr>
            <p:ph type="dt" sz="half" idx="11"/>
          </p:nvPr>
        </p:nvSpPr>
        <p:spPr/>
        <p:txBody>
          <a:bodyPr/>
          <a:lstStyle/>
          <a:p>
            <a:fld id="{10106835-34F6-4852-95CE-7045B2C83552}" type="datetime1">
              <a:rPr lang="nl-NL" smtClean="0"/>
              <a:t>26-10-2023</a:t>
            </a:fld>
            <a:endParaRPr lang="nl-NL" dirty="0"/>
          </a:p>
        </p:txBody>
      </p:sp>
      <p:sp>
        <p:nvSpPr>
          <p:cNvPr id="5" name="Footer Placeholder 4">
            <a:extLst>
              <a:ext uri="{FF2B5EF4-FFF2-40B4-BE49-F238E27FC236}">
                <a16:creationId xmlns:a16="http://schemas.microsoft.com/office/drawing/2014/main" id="{4754D5B9-B913-81E8-D15B-BA5CA8AB8AE8}"/>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C7CB5CB2-53E1-A2AF-DA35-1C3AF5DFCF43}"/>
              </a:ext>
            </a:extLst>
          </p:cNvPr>
          <p:cNvSpPr>
            <a:spLocks noGrp="1"/>
          </p:cNvSpPr>
          <p:nvPr>
            <p:ph type="sldNum" sz="quarter" idx="13"/>
          </p:nvPr>
        </p:nvSpPr>
        <p:spPr/>
        <p:txBody>
          <a:bodyPr/>
          <a:lstStyle/>
          <a:p>
            <a:fld id="{E7581D1A-E1CA-4C05-8E4C-17A4C1C6D094}" type="slidenum">
              <a:rPr lang="nl-NL" smtClean="0"/>
              <a:pPr/>
              <a:t>10</a:t>
            </a:fld>
            <a:endParaRPr lang="nl-NL" dirty="0"/>
          </a:p>
        </p:txBody>
      </p:sp>
      <p:pic>
        <p:nvPicPr>
          <p:cNvPr id="8" name="Picture 7">
            <a:extLst>
              <a:ext uri="{FF2B5EF4-FFF2-40B4-BE49-F238E27FC236}">
                <a16:creationId xmlns:a16="http://schemas.microsoft.com/office/drawing/2014/main" id="{D88DD24B-5510-09E1-DD10-3B4460299743}"/>
              </a:ext>
            </a:extLst>
          </p:cNvPr>
          <p:cNvPicPr>
            <a:picLocks noChangeAspect="1"/>
          </p:cNvPicPr>
          <p:nvPr/>
        </p:nvPicPr>
        <p:blipFill>
          <a:blip r:embed="rId2"/>
          <a:stretch>
            <a:fillRect/>
          </a:stretch>
        </p:blipFill>
        <p:spPr>
          <a:xfrm>
            <a:off x="4572000" y="418305"/>
            <a:ext cx="4390917" cy="3514725"/>
          </a:xfrm>
          <a:prstGeom prst="rect">
            <a:avLst/>
          </a:prstGeom>
        </p:spPr>
      </p:pic>
      <p:pic>
        <p:nvPicPr>
          <p:cNvPr id="10" name="Picture 9">
            <a:extLst>
              <a:ext uri="{FF2B5EF4-FFF2-40B4-BE49-F238E27FC236}">
                <a16:creationId xmlns:a16="http://schemas.microsoft.com/office/drawing/2014/main" id="{CA6125DC-8C81-81EF-73A8-CFF578876F1A}"/>
              </a:ext>
            </a:extLst>
          </p:cNvPr>
          <p:cNvPicPr>
            <a:picLocks noChangeAspect="1"/>
          </p:cNvPicPr>
          <p:nvPr/>
        </p:nvPicPr>
        <p:blipFill>
          <a:blip r:embed="rId3"/>
          <a:stretch>
            <a:fillRect/>
          </a:stretch>
        </p:blipFill>
        <p:spPr>
          <a:xfrm>
            <a:off x="179387" y="243838"/>
            <a:ext cx="4251479" cy="3835177"/>
          </a:xfrm>
          <a:prstGeom prst="rect">
            <a:avLst/>
          </a:prstGeom>
        </p:spPr>
      </p:pic>
    </p:spTree>
    <p:extLst>
      <p:ext uri="{BB962C8B-B14F-4D97-AF65-F5344CB8AC3E}">
        <p14:creationId xmlns:p14="http://schemas.microsoft.com/office/powerpoint/2010/main" val="501011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3" name="Google Shape;165;p17">
            <a:extLst>
              <a:ext uri="{FF2B5EF4-FFF2-40B4-BE49-F238E27FC236}">
                <a16:creationId xmlns:a16="http://schemas.microsoft.com/office/drawing/2014/main" id="{CF7EAB9D-33A1-637D-391D-38FA2EFF2541}"/>
              </a:ext>
            </a:extLst>
          </p:cNvPr>
          <p:cNvPicPr preferRelativeResize="0">
            <a:picLocks noGrp="1" noRot="1" noMove="1" noResize="1" noEditPoints="1" noAdjustHandles="1" noChangeArrowheads="1" noChangeShapeType="1" noCrop="1"/>
          </p:cNvPicPr>
          <p:nvPr/>
        </p:nvPicPr>
        <p:blipFill rotWithShape="1">
          <a:blip r:embed="rId3">
            <a:alphaModFix/>
          </a:blip>
          <a:srcRect l="19" r="19"/>
          <a:stretch/>
        </p:blipFill>
        <p:spPr>
          <a:xfrm>
            <a:off x="0" y="0"/>
            <a:ext cx="9143997" cy="5145587"/>
          </a:xfrm>
          <a:prstGeom prst="rect">
            <a:avLst/>
          </a:prstGeom>
          <a:noFill/>
          <a:ln>
            <a:noFill/>
          </a:ln>
        </p:spPr>
      </p:pic>
      <p:grpSp>
        <p:nvGrpSpPr>
          <p:cNvPr id="2" name="Group 1">
            <a:extLst>
              <a:ext uri="{FF2B5EF4-FFF2-40B4-BE49-F238E27FC236}">
                <a16:creationId xmlns:a16="http://schemas.microsoft.com/office/drawing/2014/main" id="{966E5DC7-5C1A-6CC1-3F1C-21471B6B7F90}"/>
              </a:ext>
            </a:extLst>
          </p:cNvPr>
          <p:cNvGrpSpPr>
            <a:grpSpLocks noGrp="1" noUngrp="1" noRot="1" noMove="1" noResize="1"/>
          </p:cNvGrpSpPr>
          <p:nvPr/>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3629B553-D290-ECD0-A88E-5DE061B92710}"/>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F6906606-A6A5-771B-C733-B50BE5D13E16}"/>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18" name="Title 17">
            <a:extLst>
              <a:ext uri="{FF2B5EF4-FFF2-40B4-BE49-F238E27FC236}">
                <a16:creationId xmlns:a16="http://schemas.microsoft.com/office/drawing/2014/main" id="{FA17FAEC-E1D7-123A-CA47-E9EC1BCC0E9D}"/>
              </a:ext>
            </a:extLst>
          </p:cNvPr>
          <p:cNvSpPr>
            <a:spLocks noGrp="1"/>
          </p:cNvSpPr>
          <p:nvPr>
            <p:ph type="title"/>
          </p:nvPr>
        </p:nvSpPr>
        <p:spPr/>
        <p:txBody>
          <a:bodyPr/>
          <a:lstStyle/>
          <a:p>
            <a:r>
              <a:rPr lang="nl-NL" dirty="0"/>
              <a:t>III</a:t>
            </a:r>
          </a:p>
        </p:txBody>
      </p:sp>
      <p:sp>
        <p:nvSpPr>
          <p:cNvPr id="19" name="Content Placeholder 18">
            <a:extLst>
              <a:ext uri="{FF2B5EF4-FFF2-40B4-BE49-F238E27FC236}">
                <a16:creationId xmlns:a16="http://schemas.microsoft.com/office/drawing/2014/main" id="{F587AE5F-4E84-2BA1-6F09-9A3DB9070240}"/>
              </a:ext>
            </a:extLst>
          </p:cNvPr>
          <p:cNvSpPr>
            <a:spLocks noGrp="1"/>
          </p:cNvSpPr>
          <p:nvPr>
            <p:ph sz="quarter" idx="10"/>
          </p:nvPr>
        </p:nvSpPr>
        <p:spPr>
          <a:xfrm>
            <a:off x="4361544" y="195263"/>
            <a:ext cx="4603070" cy="3960811"/>
          </a:xfrm>
        </p:spPr>
        <p:txBody>
          <a:bodyPr/>
          <a:lstStyle/>
          <a:p>
            <a:pPr marL="0" indent="0">
              <a:buNone/>
            </a:pPr>
            <a:endParaRPr lang="nl-NL" b="1" dirty="0"/>
          </a:p>
          <a:p>
            <a:pPr marL="0" indent="0">
              <a:buNone/>
            </a:pPr>
            <a:endParaRPr lang="nl-NL" b="1" dirty="0"/>
          </a:p>
          <a:p>
            <a:pPr marL="0" indent="0">
              <a:buNone/>
            </a:pPr>
            <a:endParaRPr lang="nl-NL" b="1" dirty="0"/>
          </a:p>
          <a:p>
            <a:pPr marL="0" indent="0">
              <a:buNone/>
            </a:pPr>
            <a:endParaRPr lang="nl-NL" b="1" dirty="0"/>
          </a:p>
          <a:p>
            <a:pPr marL="0" indent="0">
              <a:buNone/>
            </a:pPr>
            <a:r>
              <a:rPr lang="nl-NL" b="1" dirty="0" err="1"/>
              <a:t>Harshening</a:t>
            </a:r>
            <a:r>
              <a:rPr lang="nl-NL" b="1" dirty="0"/>
              <a:t> </a:t>
            </a:r>
            <a:r>
              <a:rPr lang="nl-NL" b="1" dirty="0" err="1"/>
              <a:t>Parliamentary</a:t>
            </a:r>
            <a:r>
              <a:rPr lang="nl-NL" b="1" dirty="0"/>
              <a:t> </a:t>
            </a:r>
            <a:r>
              <a:rPr lang="nl-NL" b="1" dirty="0" err="1"/>
              <a:t>Debate</a:t>
            </a:r>
            <a:endParaRPr lang="nl-NL" b="1" dirty="0"/>
          </a:p>
          <a:p>
            <a:pPr marL="0" indent="0">
              <a:buNone/>
            </a:pPr>
            <a:br>
              <a:rPr lang="nl-NL" b="1" dirty="0"/>
            </a:br>
            <a:endParaRPr lang="nl-NL" b="1" dirty="0"/>
          </a:p>
        </p:txBody>
      </p:sp>
      <p:sp>
        <p:nvSpPr>
          <p:cNvPr id="20" name="Date Placeholder 19">
            <a:extLst>
              <a:ext uri="{FF2B5EF4-FFF2-40B4-BE49-F238E27FC236}">
                <a16:creationId xmlns:a16="http://schemas.microsoft.com/office/drawing/2014/main" id="{68304B54-1A6E-984A-3675-7B3C8512CA94}"/>
              </a:ext>
            </a:extLst>
          </p:cNvPr>
          <p:cNvSpPr>
            <a:spLocks noGrp="1"/>
          </p:cNvSpPr>
          <p:nvPr>
            <p:ph type="dt" sz="half" idx="11"/>
          </p:nvPr>
        </p:nvSpPr>
        <p:spPr/>
        <p:txBody>
          <a:bodyPr/>
          <a:lstStyle/>
          <a:p>
            <a:fld id="{D573E1F0-8C17-4041-ADF2-C9C0A72035B5}" type="datetime1">
              <a:rPr lang="nl-NL" smtClean="0"/>
              <a:t>26-10-2023</a:t>
            </a:fld>
            <a:endParaRPr lang="nl-NL" dirty="0"/>
          </a:p>
        </p:txBody>
      </p:sp>
      <p:sp>
        <p:nvSpPr>
          <p:cNvPr id="21" name="Footer Placeholder 20">
            <a:extLst>
              <a:ext uri="{FF2B5EF4-FFF2-40B4-BE49-F238E27FC236}">
                <a16:creationId xmlns:a16="http://schemas.microsoft.com/office/drawing/2014/main" id="{54812962-B3F0-DACC-C94D-388DDD23A6B7}"/>
              </a:ext>
            </a:extLst>
          </p:cNvPr>
          <p:cNvSpPr>
            <a:spLocks noGrp="1"/>
          </p:cNvSpPr>
          <p:nvPr>
            <p:ph type="ftr" sz="quarter" idx="12"/>
          </p:nvPr>
        </p:nvSpPr>
        <p:spPr/>
        <p:txBody>
          <a:bodyPr/>
          <a:lstStyle/>
          <a:p>
            <a:endParaRPr lang="nl-NL" dirty="0"/>
          </a:p>
        </p:txBody>
      </p:sp>
      <p:sp>
        <p:nvSpPr>
          <p:cNvPr id="22" name="Slide Number Placeholder 21">
            <a:extLst>
              <a:ext uri="{FF2B5EF4-FFF2-40B4-BE49-F238E27FC236}">
                <a16:creationId xmlns:a16="http://schemas.microsoft.com/office/drawing/2014/main" id="{F0C0D915-F93F-F428-DC62-733C23EBF40F}"/>
              </a:ext>
            </a:extLst>
          </p:cNvPr>
          <p:cNvSpPr>
            <a:spLocks noGrp="1"/>
          </p:cNvSpPr>
          <p:nvPr>
            <p:ph type="sldNum" sz="quarter" idx="13"/>
          </p:nvPr>
        </p:nvSpPr>
        <p:spPr/>
        <p:txBody>
          <a:bodyPr/>
          <a:lstStyle/>
          <a:p>
            <a:fld id="{E7581D1A-E1CA-4C05-8E4C-17A4C1C6D094}" type="slidenum">
              <a:rPr lang="nl-NL" smtClean="0"/>
              <a:pPr/>
              <a:t>11</a:t>
            </a:fld>
            <a:endParaRPr lang="nl-NL" dirty="0"/>
          </a:p>
        </p:txBody>
      </p:sp>
    </p:spTree>
    <p:extLst>
      <p:ext uri="{BB962C8B-B14F-4D97-AF65-F5344CB8AC3E}">
        <p14:creationId xmlns:p14="http://schemas.microsoft.com/office/powerpoint/2010/main" val="2868117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668C4B6C-80C3-195B-6F0B-FD30620D3604}"/>
              </a:ext>
            </a:extLst>
          </p:cNvPr>
          <p:cNvSpPr>
            <a:spLocks noGrp="1"/>
          </p:cNvSpPr>
          <p:nvPr>
            <p:ph sz="quarter" idx="10"/>
          </p:nvPr>
        </p:nvSpPr>
        <p:spPr>
          <a:xfrm>
            <a:off x="1241895" y="641350"/>
            <a:ext cx="2824799" cy="2463799"/>
          </a:xfrm>
        </p:spPr>
        <p:txBody>
          <a:bodyPr>
            <a:normAutofit fontScale="92500" lnSpcReduction="10000"/>
          </a:bodyPr>
          <a:lstStyle/>
          <a:p>
            <a:endParaRPr lang="nl-NL" sz="2000" b="0" i="0" dirty="0">
              <a:solidFill>
                <a:schemeClr val="bg2"/>
              </a:solidFill>
              <a:effectLst/>
            </a:endParaRPr>
          </a:p>
          <a:p>
            <a:r>
              <a:rPr lang="nl-NL" sz="2000" b="1" i="1" dirty="0">
                <a:solidFill>
                  <a:schemeClr val="bg2"/>
                </a:solidFill>
                <a:effectLst/>
              </a:rPr>
              <a:t>“pedofiel” </a:t>
            </a:r>
            <a:br>
              <a:rPr lang="nl-NL" sz="2000" b="1" i="1" dirty="0">
                <a:solidFill>
                  <a:schemeClr val="bg2"/>
                </a:solidFill>
                <a:effectLst/>
              </a:rPr>
            </a:br>
            <a:br>
              <a:rPr lang="nl-NL" sz="2000" b="1" i="1" dirty="0">
                <a:solidFill>
                  <a:schemeClr val="bg2"/>
                </a:solidFill>
                <a:effectLst/>
              </a:rPr>
            </a:br>
            <a:r>
              <a:rPr lang="nl-NL" sz="2000" b="1" i="1" dirty="0">
                <a:solidFill>
                  <a:schemeClr val="bg2"/>
                </a:solidFill>
                <a:effectLst/>
              </a:rPr>
              <a:t>“pedofiel bo ta”</a:t>
            </a:r>
            <a:br>
              <a:rPr lang="nl-NL" sz="2000" b="1" i="1" dirty="0">
                <a:solidFill>
                  <a:schemeClr val="bg2"/>
                </a:solidFill>
                <a:effectLst/>
              </a:rPr>
            </a:br>
            <a:br>
              <a:rPr lang="nl-NL" sz="2000" b="1" i="1" dirty="0">
                <a:solidFill>
                  <a:schemeClr val="bg2"/>
                </a:solidFill>
                <a:effectLst/>
              </a:rPr>
            </a:br>
            <a:r>
              <a:rPr lang="nl-NL" sz="2000" b="1" i="1" dirty="0">
                <a:solidFill>
                  <a:schemeClr val="bg2"/>
                </a:solidFill>
                <a:effectLst/>
              </a:rPr>
              <a:t>“</a:t>
            </a:r>
            <a:r>
              <a:rPr lang="nl-NL" sz="2000" b="1" i="1" dirty="0" err="1">
                <a:solidFill>
                  <a:schemeClr val="bg2"/>
                </a:solidFill>
                <a:effectLst/>
              </a:rPr>
              <a:t>Splika</a:t>
            </a:r>
            <a:r>
              <a:rPr lang="nl-NL" sz="2000" b="1" i="1" dirty="0">
                <a:solidFill>
                  <a:schemeClr val="bg2"/>
                </a:solidFill>
                <a:effectLst/>
              </a:rPr>
              <a:t> </a:t>
            </a:r>
            <a:r>
              <a:rPr lang="nl-NL" sz="2000" b="1" i="1" dirty="0" err="1">
                <a:solidFill>
                  <a:schemeClr val="bg2"/>
                </a:solidFill>
                <a:effectLst/>
              </a:rPr>
              <a:t>tur</a:t>
            </a:r>
            <a:r>
              <a:rPr lang="nl-NL" sz="2000" b="1" i="1" dirty="0">
                <a:solidFill>
                  <a:schemeClr val="bg2"/>
                </a:solidFill>
                <a:effectLst/>
              </a:rPr>
              <a:t> e </a:t>
            </a:r>
            <a:r>
              <a:rPr lang="nl-NL" sz="2000" b="1" i="1" dirty="0" err="1">
                <a:solidFill>
                  <a:schemeClr val="bg2"/>
                </a:solidFill>
                <a:effectLst/>
              </a:rPr>
              <a:t>muchanan</a:t>
            </a:r>
            <a:r>
              <a:rPr lang="nl-NL" sz="2000" b="1" i="1" dirty="0">
                <a:solidFill>
                  <a:schemeClr val="bg2"/>
                </a:solidFill>
                <a:effectLst/>
              </a:rPr>
              <a:t> </a:t>
            </a:r>
            <a:r>
              <a:rPr lang="nl-NL" sz="2000" b="1" i="1" dirty="0" err="1">
                <a:solidFill>
                  <a:schemeClr val="bg2"/>
                </a:solidFill>
                <a:effectLst/>
              </a:rPr>
              <a:t>cu</a:t>
            </a:r>
            <a:r>
              <a:rPr lang="nl-NL" sz="2000" b="1" i="1" dirty="0">
                <a:solidFill>
                  <a:schemeClr val="bg2"/>
                </a:solidFill>
                <a:effectLst/>
              </a:rPr>
              <a:t> bo a </a:t>
            </a:r>
            <a:r>
              <a:rPr lang="nl-NL" sz="2000" b="1" i="1" dirty="0" err="1">
                <a:solidFill>
                  <a:schemeClr val="bg2"/>
                </a:solidFill>
                <a:effectLst/>
              </a:rPr>
              <a:t>abusa</a:t>
            </a:r>
            <a:r>
              <a:rPr lang="nl-NL" sz="2000" b="1" i="1" dirty="0">
                <a:solidFill>
                  <a:schemeClr val="bg2"/>
                </a:solidFill>
                <a:effectLst/>
              </a:rPr>
              <a:t> di </a:t>
            </a:r>
            <a:r>
              <a:rPr lang="nl-NL" sz="2000" b="1" i="1" dirty="0" err="1">
                <a:solidFill>
                  <a:schemeClr val="bg2"/>
                </a:solidFill>
                <a:effectLst/>
              </a:rPr>
              <a:t>nan</a:t>
            </a:r>
            <a:r>
              <a:rPr lang="nl-NL" sz="2000" b="1" i="1" dirty="0">
                <a:solidFill>
                  <a:schemeClr val="bg2"/>
                </a:solidFill>
                <a:effectLst/>
              </a:rPr>
              <a:t>”</a:t>
            </a:r>
            <a:br>
              <a:rPr lang="nl-NL" sz="2000" b="1" i="1" dirty="0">
                <a:solidFill>
                  <a:schemeClr val="bg2"/>
                </a:solidFill>
                <a:effectLst/>
              </a:rPr>
            </a:br>
            <a:endParaRPr lang="nl-NL" b="1" i="1" dirty="0">
              <a:solidFill>
                <a:schemeClr val="bg2"/>
              </a:solidFill>
            </a:endParaRPr>
          </a:p>
        </p:txBody>
      </p:sp>
      <p:sp>
        <p:nvSpPr>
          <p:cNvPr id="4" name="Date Placeholder 3">
            <a:extLst>
              <a:ext uri="{FF2B5EF4-FFF2-40B4-BE49-F238E27FC236}">
                <a16:creationId xmlns:a16="http://schemas.microsoft.com/office/drawing/2014/main" id="{59549036-163C-CA50-78B0-4C9639AF0396}"/>
              </a:ext>
            </a:extLst>
          </p:cNvPr>
          <p:cNvSpPr>
            <a:spLocks noGrp="1"/>
          </p:cNvSpPr>
          <p:nvPr>
            <p:ph type="dt" sz="half" idx="11"/>
          </p:nvPr>
        </p:nvSpPr>
        <p:spPr/>
        <p:txBody>
          <a:bodyPr/>
          <a:lstStyle/>
          <a:p>
            <a:fld id="{10106835-34F6-4852-95CE-7045B2C83552}" type="datetime1">
              <a:rPr lang="nl-NL" smtClean="0"/>
              <a:t>26-10-2023</a:t>
            </a:fld>
            <a:endParaRPr lang="nl-NL" dirty="0"/>
          </a:p>
        </p:txBody>
      </p:sp>
      <p:sp>
        <p:nvSpPr>
          <p:cNvPr id="5" name="Footer Placeholder 4">
            <a:extLst>
              <a:ext uri="{FF2B5EF4-FFF2-40B4-BE49-F238E27FC236}">
                <a16:creationId xmlns:a16="http://schemas.microsoft.com/office/drawing/2014/main" id="{46A3407C-DC6B-6E32-FE8A-368D9C176151}"/>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A678F4E8-0396-EA7E-3947-9FCE78B209FB}"/>
              </a:ext>
            </a:extLst>
          </p:cNvPr>
          <p:cNvSpPr>
            <a:spLocks noGrp="1"/>
          </p:cNvSpPr>
          <p:nvPr>
            <p:ph type="sldNum" sz="quarter" idx="13"/>
          </p:nvPr>
        </p:nvSpPr>
        <p:spPr/>
        <p:txBody>
          <a:bodyPr/>
          <a:lstStyle/>
          <a:p>
            <a:fld id="{E7581D1A-E1CA-4C05-8E4C-17A4C1C6D094}" type="slidenum">
              <a:rPr lang="nl-NL" smtClean="0"/>
              <a:pPr/>
              <a:t>12</a:t>
            </a:fld>
            <a:endParaRPr lang="nl-NL" dirty="0"/>
          </a:p>
        </p:txBody>
      </p:sp>
      <p:sp>
        <p:nvSpPr>
          <p:cNvPr id="9" name="TextBox 8">
            <a:extLst>
              <a:ext uri="{FF2B5EF4-FFF2-40B4-BE49-F238E27FC236}">
                <a16:creationId xmlns:a16="http://schemas.microsoft.com/office/drawing/2014/main" id="{FF939196-0447-55CB-E9DE-1E9D6E6E9B9D}"/>
              </a:ext>
            </a:extLst>
          </p:cNvPr>
          <p:cNvSpPr txBox="1"/>
          <p:nvPr/>
        </p:nvSpPr>
        <p:spPr>
          <a:xfrm>
            <a:off x="4572000" y="133350"/>
            <a:ext cx="4392612" cy="3354765"/>
          </a:xfrm>
          <a:prstGeom prst="rect">
            <a:avLst/>
          </a:prstGeom>
          <a:noFill/>
        </p:spPr>
        <p:txBody>
          <a:bodyPr wrap="square" rtlCol="0">
            <a:spAutoFit/>
          </a:bodyPr>
          <a:lstStyle/>
          <a:p>
            <a:r>
              <a:rPr lang="nl-NL" sz="3200" b="1" u="sng" dirty="0" err="1">
                <a:solidFill>
                  <a:schemeClr val="tx1"/>
                </a:solidFill>
              </a:rPr>
              <a:t>Behavioral</a:t>
            </a:r>
            <a:r>
              <a:rPr lang="nl-NL" sz="3200" b="1" u="sng" dirty="0">
                <a:solidFill>
                  <a:schemeClr val="tx1"/>
                </a:solidFill>
              </a:rPr>
              <a:t> </a:t>
            </a:r>
            <a:r>
              <a:rPr lang="nl-NL" sz="3200" b="1" u="sng" dirty="0" err="1">
                <a:solidFill>
                  <a:schemeClr val="tx1"/>
                </a:solidFill>
              </a:rPr>
              <a:t>norms</a:t>
            </a:r>
            <a:br>
              <a:rPr lang="nl-NL" sz="1800" dirty="0">
                <a:solidFill>
                  <a:schemeClr val="tx1"/>
                </a:solidFill>
              </a:rPr>
            </a:br>
            <a:br>
              <a:rPr lang="nl-NL" sz="1800" dirty="0">
                <a:solidFill>
                  <a:schemeClr val="tx1"/>
                </a:solidFill>
              </a:rPr>
            </a:br>
            <a:br>
              <a:rPr lang="nl-NL" sz="1800" dirty="0">
                <a:solidFill>
                  <a:schemeClr val="tx1"/>
                </a:solidFill>
              </a:rPr>
            </a:br>
            <a:r>
              <a:rPr lang="nl-NL" sz="1400" b="1" dirty="0">
                <a:solidFill>
                  <a:schemeClr val="tx1"/>
                </a:solidFill>
              </a:rPr>
              <a:t>Art. 3: 20 </a:t>
            </a:r>
            <a:r>
              <a:rPr lang="nl-NL" sz="1400" b="1" dirty="0" err="1">
                <a:solidFill>
                  <a:schemeClr val="tx1"/>
                </a:solidFill>
              </a:rPr>
              <a:t>Aruban</a:t>
            </a:r>
            <a:r>
              <a:rPr lang="nl-NL" sz="1400" b="1" dirty="0">
                <a:solidFill>
                  <a:schemeClr val="tx1"/>
                </a:solidFill>
              </a:rPr>
              <a:t> </a:t>
            </a:r>
            <a:r>
              <a:rPr lang="nl-NL" sz="1400" b="1" dirty="0" err="1">
                <a:solidFill>
                  <a:schemeClr val="tx1"/>
                </a:solidFill>
              </a:rPr>
              <a:t>Constitution</a:t>
            </a:r>
            <a:br>
              <a:rPr lang="nl-NL" sz="1800" dirty="0">
                <a:solidFill>
                  <a:schemeClr val="tx1"/>
                </a:solidFill>
              </a:rPr>
            </a:br>
            <a:br>
              <a:rPr lang="nl-NL" sz="1800" dirty="0">
                <a:solidFill>
                  <a:schemeClr val="tx1"/>
                </a:solidFill>
              </a:rPr>
            </a:br>
            <a:r>
              <a:rPr lang="nl-NL" sz="1400" b="0" dirty="0" err="1">
                <a:solidFill>
                  <a:schemeClr val="tx1"/>
                </a:solidFill>
              </a:rPr>
              <a:t>Parliamentary</a:t>
            </a:r>
            <a:r>
              <a:rPr lang="nl-NL" sz="1400" b="0" dirty="0">
                <a:solidFill>
                  <a:schemeClr val="tx1"/>
                </a:solidFill>
              </a:rPr>
              <a:t> </a:t>
            </a:r>
            <a:r>
              <a:rPr lang="nl-NL" sz="1400" b="0" dirty="0" err="1">
                <a:solidFill>
                  <a:schemeClr val="tx1"/>
                </a:solidFill>
              </a:rPr>
              <a:t>Immunity</a:t>
            </a:r>
            <a:br>
              <a:rPr lang="nl-NL" sz="1400" b="0" dirty="0">
                <a:solidFill>
                  <a:schemeClr val="tx1"/>
                </a:solidFill>
              </a:rPr>
            </a:br>
            <a:br>
              <a:rPr lang="nl-NL" sz="1400" dirty="0">
                <a:solidFill>
                  <a:schemeClr val="tx1"/>
                </a:solidFill>
              </a:rPr>
            </a:br>
            <a:br>
              <a:rPr lang="nl-NL" sz="1400" dirty="0">
                <a:solidFill>
                  <a:schemeClr val="tx1"/>
                </a:solidFill>
              </a:rPr>
            </a:br>
            <a:r>
              <a:rPr lang="nl-NL" sz="1400" b="1" dirty="0">
                <a:solidFill>
                  <a:schemeClr val="tx1"/>
                </a:solidFill>
              </a:rPr>
              <a:t>Rules of Procedure of </a:t>
            </a:r>
            <a:r>
              <a:rPr lang="nl-NL" b="1" dirty="0" err="1">
                <a:solidFill>
                  <a:schemeClr val="tx1"/>
                </a:solidFill>
              </a:rPr>
              <a:t>P</a:t>
            </a:r>
            <a:r>
              <a:rPr lang="nl-NL" sz="1400" b="1" dirty="0" err="1">
                <a:solidFill>
                  <a:schemeClr val="tx1"/>
                </a:solidFill>
              </a:rPr>
              <a:t>arliament</a:t>
            </a:r>
            <a:br>
              <a:rPr lang="nl-NL" sz="1400" dirty="0">
                <a:solidFill>
                  <a:schemeClr val="tx1"/>
                </a:solidFill>
              </a:rPr>
            </a:br>
            <a:br>
              <a:rPr lang="nl-NL" sz="1400" dirty="0">
                <a:solidFill>
                  <a:schemeClr val="tx1"/>
                </a:solidFill>
              </a:rPr>
            </a:br>
            <a:r>
              <a:rPr lang="nl-NL" sz="1400" b="0" dirty="0" err="1">
                <a:solidFill>
                  <a:schemeClr val="tx1"/>
                </a:solidFill>
              </a:rPr>
              <a:t>Warning</a:t>
            </a:r>
            <a:br>
              <a:rPr lang="nl-NL" sz="1400" b="0" dirty="0">
                <a:solidFill>
                  <a:schemeClr val="tx1"/>
                </a:solidFill>
              </a:rPr>
            </a:br>
            <a:r>
              <a:rPr lang="nl-NL" sz="1400" b="0" dirty="0" err="1">
                <a:solidFill>
                  <a:schemeClr val="tx1"/>
                </a:solidFill>
              </a:rPr>
              <a:t>Deprivation</a:t>
            </a:r>
            <a:r>
              <a:rPr lang="nl-NL" sz="1400" b="0" dirty="0">
                <a:solidFill>
                  <a:schemeClr val="tx1"/>
                </a:solidFill>
              </a:rPr>
              <a:t> of </a:t>
            </a:r>
            <a:r>
              <a:rPr lang="nl-NL" sz="1400" b="0" dirty="0" err="1">
                <a:solidFill>
                  <a:schemeClr val="tx1"/>
                </a:solidFill>
              </a:rPr>
              <a:t>speaking</a:t>
            </a:r>
            <a:r>
              <a:rPr lang="nl-NL" sz="1400" b="0" dirty="0">
                <a:solidFill>
                  <a:schemeClr val="tx1"/>
                </a:solidFill>
              </a:rPr>
              <a:t> time</a:t>
            </a:r>
            <a:br>
              <a:rPr lang="nl-NL" sz="1400" b="0" dirty="0">
                <a:solidFill>
                  <a:schemeClr val="tx1"/>
                </a:solidFill>
              </a:rPr>
            </a:br>
            <a:r>
              <a:rPr lang="nl-NL" sz="1400" b="0" dirty="0">
                <a:solidFill>
                  <a:schemeClr val="tx1"/>
                </a:solidFill>
              </a:rPr>
              <a:t>Suspension </a:t>
            </a:r>
            <a:r>
              <a:rPr lang="nl-NL" sz="1400" b="0" dirty="0" err="1">
                <a:solidFill>
                  <a:schemeClr val="tx1"/>
                </a:solidFill>
              </a:rPr>
              <a:t>from</a:t>
            </a:r>
            <a:r>
              <a:rPr lang="nl-NL" sz="1400" b="0" dirty="0">
                <a:solidFill>
                  <a:schemeClr val="tx1"/>
                </a:solidFill>
              </a:rPr>
              <a:t> </a:t>
            </a:r>
            <a:r>
              <a:rPr lang="nl-NL" sz="1400" b="0" dirty="0" err="1">
                <a:solidFill>
                  <a:schemeClr val="tx1"/>
                </a:solidFill>
              </a:rPr>
              <a:t>parliament</a:t>
            </a:r>
            <a:r>
              <a:rPr lang="nl-NL" sz="1400" b="0" dirty="0">
                <a:solidFill>
                  <a:schemeClr val="tx1"/>
                </a:solidFill>
              </a:rPr>
              <a:t> (1 week)</a:t>
            </a:r>
            <a:endParaRPr lang="nl-NL" dirty="0"/>
          </a:p>
        </p:txBody>
      </p:sp>
    </p:spTree>
    <p:extLst>
      <p:ext uri="{BB962C8B-B14F-4D97-AF65-F5344CB8AC3E}">
        <p14:creationId xmlns:p14="http://schemas.microsoft.com/office/powerpoint/2010/main" val="1125778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58F9BC4-F29B-B7E7-8A8B-49B7CC1FC03D}"/>
              </a:ext>
            </a:extLst>
          </p:cNvPr>
          <p:cNvSpPr>
            <a:spLocks noGrp="1"/>
          </p:cNvSpPr>
          <p:nvPr>
            <p:ph type="title"/>
          </p:nvPr>
        </p:nvSpPr>
        <p:spPr/>
        <p:txBody>
          <a:bodyPr anchor="ctr">
            <a:normAutofit/>
          </a:bodyPr>
          <a:lstStyle/>
          <a:p>
            <a:r>
              <a:rPr lang="nl-NL" dirty="0" err="1"/>
              <a:t>Parliamentary</a:t>
            </a:r>
            <a:r>
              <a:rPr lang="nl-NL" dirty="0"/>
              <a:t> </a:t>
            </a:r>
            <a:r>
              <a:rPr lang="nl-NL" dirty="0" err="1"/>
              <a:t>Immunity</a:t>
            </a:r>
            <a:br>
              <a:rPr lang="nl-NL" dirty="0"/>
            </a:br>
            <a:br>
              <a:rPr lang="nl-NL" dirty="0"/>
            </a:br>
            <a:r>
              <a:rPr lang="nl-NL" sz="1400" b="0" dirty="0"/>
              <a:t>A new approach </a:t>
            </a:r>
            <a:r>
              <a:rPr lang="nl-NL" sz="1400" b="0" dirty="0" err="1"/>
              <a:t>required</a:t>
            </a:r>
            <a:r>
              <a:rPr lang="nl-NL" sz="1400" b="0" dirty="0"/>
              <a:t>?</a:t>
            </a:r>
          </a:p>
        </p:txBody>
      </p:sp>
      <p:sp>
        <p:nvSpPr>
          <p:cNvPr id="4" name="Date Placeholder 3">
            <a:extLst>
              <a:ext uri="{FF2B5EF4-FFF2-40B4-BE49-F238E27FC236}">
                <a16:creationId xmlns:a16="http://schemas.microsoft.com/office/drawing/2014/main" id="{5B1F95E6-D58A-690F-2024-E3846679D827}"/>
              </a:ext>
            </a:extLst>
          </p:cNvPr>
          <p:cNvSpPr>
            <a:spLocks noGrp="1"/>
          </p:cNvSpPr>
          <p:nvPr>
            <p:ph type="dt" sz="half" idx="11"/>
          </p:nvPr>
        </p:nvSpPr>
        <p:spPr/>
        <p:txBody>
          <a:bodyPr anchor="ctr">
            <a:normAutofit/>
          </a:bodyPr>
          <a:lstStyle/>
          <a:p>
            <a:pPr>
              <a:spcAft>
                <a:spcPts val="600"/>
              </a:spcAft>
            </a:pPr>
            <a:fld id="{B05237E0-346E-408D-9CA4-249F9BDF90E5}" type="datetime1">
              <a:rPr lang="nl-NL" smtClean="0"/>
              <a:pPr>
                <a:spcAft>
                  <a:spcPts val="600"/>
                </a:spcAft>
              </a:pPr>
              <a:t>26-10-2023</a:t>
            </a:fld>
            <a:endParaRPr lang="nl-NL"/>
          </a:p>
        </p:txBody>
      </p:sp>
      <p:sp>
        <p:nvSpPr>
          <p:cNvPr id="37" name="Footer Placeholder 4">
            <a:extLst>
              <a:ext uri="{FF2B5EF4-FFF2-40B4-BE49-F238E27FC236}">
                <a16:creationId xmlns:a16="http://schemas.microsoft.com/office/drawing/2014/main" id="{E29B9C4D-09AC-3B70-7A01-5AED38EFD08C}"/>
              </a:ext>
            </a:extLst>
          </p:cNvPr>
          <p:cNvSpPr>
            <a:spLocks noGrp="1"/>
          </p:cNvSpPr>
          <p:nvPr>
            <p:ph type="ftr" sz="quarter" idx="12"/>
          </p:nvPr>
        </p:nvSpPr>
        <p:spPr/>
        <p:txBody>
          <a:bodyPr/>
          <a:lstStyle/>
          <a:p>
            <a:endParaRPr lang="nl-NL"/>
          </a:p>
        </p:txBody>
      </p:sp>
      <p:sp>
        <p:nvSpPr>
          <p:cNvPr id="6" name="Slide Number Placeholder 5">
            <a:extLst>
              <a:ext uri="{FF2B5EF4-FFF2-40B4-BE49-F238E27FC236}">
                <a16:creationId xmlns:a16="http://schemas.microsoft.com/office/drawing/2014/main" id="{7B4888CA-B35B-5E40-97E5-D3BBC4803A03}"/>
              </a:ext>
            </a:extLst>
          </p:cNvPr>
          <p:cNvSpPr>
            <a:spLocks noGrp="1"/>
          </p:cNvSpPr>
          <p:nvPr>
            <p:ph type="sldNum" sz="quarter" idx="13"/>
          </p:nvPr>
        </p:nvSpPr>
        <p:spPr/>
        <p:txBody>
          <a:bodyPr anchor="ctr">
            <a:normAutofit/>
          </a:bodyPr>
          <a:lstStyle/>
          <a:p>
            <a:pPr>
              <a:spcAft>
                <a:spcPts val="600"/>
              </a:spcAft>
            </a:pPr>
            <a:fld id="{E7581D1A-E1CA-4C05-8E4C-17A4C1C6D094}" type="slidenum">
              <a:rPr lang="nl-NL" smtClean="0"/>
              <a:pPr>
                <a:spcAft>
                  <a:spcPts val="600"/>
                </a:spcAft>
              </a:pPr>
              <a:t>13</a:t>
            </a:fld>
            <a:endParaRPr lang="nl-NL"/>
          </a:p>
        </p:txBody>
      </p:sp>
      <p:graphicFrame>
        <p:nvGraphicFramePr>
          <p:cNvPr id="19" name="Text Placeholder 3">
            <a:extLst>
              <a:ext uri="{FF2B5EF4-FFF2-40B4-BE49-F238E27FC236}">
                <a16:creationId xmlns:a16="http://schemas.microsoft.com/office/drawing/2014/main" id="{539154EB-6C4A-FBA9-0654-365E537178E1}"/>
              </a:ext>
            </a:extLst>
          </p:cNvPr>
          <p:cNvGraphicFramePr/>
          <p:nvPr>
            <p:extLst>
              <p:ext uri="{D42A27DB-BD31-4B8C-83A1-F6EECF244321}">
                <p14:modId xmlns:p14="http://schemas.microsoft.com/office/powerpoint/2010/main" val="2748968674"/>
              </p:ext>
            </p:extLst>
          </p:nvPr>
        </p:nvGraphicFramePr>
        <p:xfrm>
          <a:off x="4392613" y="195263"/>
          <a:ext cx="4572000" cy="3960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TextBox 19">
            <a:extLst>
              <a:ext uri="{FF2B5EF4-FFF2-40B4-BE49-F238E27FC236}">
                <a16:creationId xmlns:a16="http://schemas.microsoft.com/office/drawing/2014/main" id="{83245E8D-437A-4AE9-0789-B2B403486CCA}"/>
              </a:ext>
            </a:extLst>
          </p:cNvPr>
          <p:cNvSpPr txBox="1"/>
          <p:nvPr/>
        </p:nvSpPr>
        <p:spPr>
          <a:xfrm>
            <a:off x="6961031" y="1343026"/>
            <a:ext cx="990600" cy="738664"/>
          </a:xfrm>
          <a:prstGeom prst="rect">
            <a:avLst/>
          </a:prstGeom>
          <a:noFill/>
        </p:spPr>
        <p:txBody>
          <a:bodyPr wrap="square" rtlCol="0">
            <a:spAutoFit/>
          </a:bodyPr>
          <a:lstStyle/>
          <a:p>
            <a:r>
              <a:rPr lang="nl-NL" sz="1050" dirty="0">
                <a:solidFill>
                  <a:schemeClr val="accent1"/>
                </a:solidFill>
              </a:rPr>
              <a:t>Report ‘</a:t>
            </a:r>
            <a:r>
              <a:rPr lang="nl-NL" sz="1050" dirty="0" err="1">
                <a:solidFill>
                  <a:schemeClr val="accent1"/>
                </a:solidFill>
              </a:rPr>
              <a:t>Playing</a:t>
            </a:r>
            <a:r>
              <a:rPr lang="nl-NL" sz="1050" dirty="0">
                <a:solidFill>
                  <a:schemeClr val="accent1"/>
                </a:solidFill>
              </a:rPr>
              <a:t> </a:t>
            </a:r>
            <a:r>
              <a:rPr lang="nl-NL" sz="1050" dirty="0" err="1">
                <a:solidFill>
                  <a:schemeClr val="accent1"/>
                </a:solidFill>
              </a:rPr>
              <a:t>with</a:t>
            </a:r>
            <a:r>
              <a:rPr lang="nl-NL" sz="1050" dirty="0">
                <a:solidFill>
                  <a:schemeClr val="accent1"/>
                </a:solidFill>
              </a:rPr>
              <a:t> Fire’ 06.10.23 </a:t>
            </a:r>
          </a:p>
        </p:txBody>
      </p:sp>
      <p:sp>
        <p:nvSpPr>
          <p:cNvPr id="21" name="TextBox 20">
            <a:extLst>
              <a:ext uri="{FF2B5EF4-FFF2-40B4-BE49-F238E27FC236}">
                <a16:creationId xmlns:a16="http://schemas.microsoft.com/office/drawing/2014/main" id="{D068DA9F-E6FA-DBFF-8DD7-ECBAD6CD8DD4}"/>
              </a:ext>
            </a:extLst>
          </p:cNvPr>
          <p:cNvSpPr txBox="1"/>
          <p:nvPr/>
        </p:nvSpPr>
        <p:spPr>
          <a:xfrm>
            <a:off x="5534024" y="476247"/>
            <a:ext cx="885825" cy="584775"/>
          </a:xfrm>
          <a:prstGeom prst="rect">
            <a:avLst/>
          </a:prstGeom>
          <a:noFill/>
        </p:spPr>
        <p:txBody>
          <a:bodyPr wrap="square" rtlCol="0">
            <a:spAutoFit/>
          </a:bodyPr>
          <a:lstStyle/>
          <a:p>
            <a:r>
              <a:rPr lang="nl-NL" sz="1600" dirty="0" err="1">
                <a:solidFill>
                  <a:schemeClr val="accent1"/>
                </a:solidFill>
              </a:rPr>
              <a:t>Lack</a:t>
            </a:r>
            <a:r>
              <a:rPr lang="nl-NL" sz="1600" dirty="0">
                <a:solidFill>
                  <a:schemeClr val="accent1"/>
                </a:solidFill>
              </a:rPr>
              <a:t> of data</a:t>
            </a:r>
          </a:p>
        </p:txBody>
      </p:sp>
      <p:pic>
        <p:nvPicPr>
          <p:cNvPr id="24" name="Picture 23">
            <a:extLst>
              <a:ext uri="{FF2B5EF4-FFF2-40B4-BE49-F238E27FC236}">
                <a16:creationId xmlns:a16="http://schemas.microsoft.com/office/drawing/2014/main" id="{7A9CAEDB-380A-A7CC-BBD2-1537A21ECF2B}"/>
              </a:ext>
            </a:extLst>
          </p:cNvPr>
          <p:cNvPicPr>
            <a:picLocks noChangeAspect="1"/>
          </p:cNvPicPr>
          <p:nvPr/>
        </p:nvPicPr>
        <p:blipFill>
          <a:blip r:embed="rId8"/>
          <a:stretch>
            <a:fillRect/>
          </a:stretch>
        </p:blipFill>
        <p:spPr>
          <a:xfrm>
            <a:off x="816442" y="1228983"/>
            <a:ext cx="4332582" cy="2432427"/>
          </a:xfrm>
          <a:prstGeom prst="rect">
            <a:avLst/>
          </a:prstGeom>
        </p:spPr>
      </p:pic>
      <p:pic>
        <p:nvPicPr>
          <p:cNvPr id="29" name="Picture 28">
            <a:extLst>
              <a:ext uri="{FF2B5EF4-FFF2-40B4-BE49-F238E27FC236}">
                <a16:creationId xmlns:a16="http://schemas.microsoft.com/office/drawing/2014/main" id="{FE03FA1C-921C-E72A-0022-9FBA3AD79173}"/>
              </a:ext>
            </a:extLst>
          </p:cNvPr>
          <p:cNvPicPr>
            <a:picLocks noChangeAspect="1"/>
          </p:cNvPicPr>
          <p:nvPr/>
        </p:nvPicPr>
        <p:blipFill>
          <a:blip r:embed="rId9"/>
          <a:stretch>
            <a:fillRect/>
          </a:stretch>
        </p:blipFill>
        <p:spPr>
          <a:xfrm>
            <a:off x="484780" y="306667"/>
            <a:ext cx="4336156" cy="3154953"/>
          </a:xfrm>
          <a:prstGeom prst="rect">
            <a:avLst/>
          </a:prstGeom>
        </p:spPr>
      </p:pic>
    </p:spTree>
    <p:extLst>
      <p:ext uri="{BB962C8B-B14F-4D97-AF65-F5344CB8AC3E}">
        <p14:creationId xmlns:p14="http://schemas.microsoft.com/office/powerpoint/2010/main" val="1160660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anim calcmode="lin" valueType="num">
                                      <p:cBhvr additive="base">
                                        <p:cTn id="1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1+#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ppt_x"/>
                                          </p:val>
                                        </p:tav>
                                        <p:tav tm="100000">
                                          <p:val>
                                            <p:strVal val="#ppt_x"/>
                                          </p:val>
                                        </p:tav>
                                      </p:tavLst>
                                    </p:anim>
                                    <p:anim calcmode="lin" valueType="num">
                                      <p:cBhvr additive="base">
                                        <p:cTn id="2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3" name="Google Shape;165;p17">
            <a:extLst>
              <a:ext uri="{FF2B5EF4-FFF2-40B4-BE49-F238E27FC236}">
                <a16:creationId xmlns:a16="http://schemas.microsoft.com/office/drawing/2014/main" id="{CF7EAB9D-33A1-637D-391D-38FA2EFF2541}"/>
              </a:ext>
            </a:extLst>
          </p:cNvPr>
          <p:cNvPicPr preferRelativeResize="0">
            <a:picLocks noGrp="1" noRot="1" noMove="1" noResize="1" noEditPoints="1" noAdjustHandles="1" noChangeArrowheads="1" noChangeShapeType="1" noCrop="1"/>
          </p:cNvPicPr>
          <p:nvPr/>
        </p:nvPicPr>
        <p:blipFill rotWithShape="1">
          <a:blip r:embed="rId3">
            <a:alphaModFix/>
          </a:blip>
          <a:srcRect l="19" r="19"/>
          <a:stretch/>
        </p:blipFill>
        <p:spPr>
          <a:xfrm>
            <a:off x="0" y="0"/>
            <a:ext cx="9143997" cy="5145587"/>
          </a:xfrm>
          <a:prstGeom prst="rect">
            <a:avLst/>
          </a:prstGeom>
          <a:noFill/>
          <a:ln>
            <a:noFill/>
          </a:ln>
        </p:spPr>
      </p:pic>
      <p:grpSp>
        <p:nvGrpSpPr>
          <p:cNvPr id="2" name="Group 1">
            <a:extLst>
              <a:ext uri="{FF2B5EF4-FFF2-40B4-BE49-F238E27FC236}">
                <a16:creationId xmlns:a16="http://schemas.microsoft.com/office/drawing/2014/main" id="{966E5DC7-5C1A-6CC1-3F1C-21471B6B7F90}"/>
              </a:ext>
            </a:extLst>
          </p:cNvPr>
          <p:cNvGrpSpPr>
            <a:grpSpLocks noGrp="1" noUngrp="1" noRot="1" noMove="1" noResize="1"/>
          </p:cNvGrpSpPr>
          <p:nvPr/>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3629B553-D290-ECD0-A88E-5DE061B92710}"/>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F6906606-A6A5-771B-C733-B50BE5D13E16}"/>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18" name="Title 17">
            <a:extLst>
              <a:ext uri="{FF2B5EF4-FFF2-40B4-BE49-F238E27FC236}">
                <a16:creationId xmlns:a16="http://schemas.microsoft.com/office/drawing/2014/main" id="{FA17FAEC-E1D7-123A-CA47-E9EC1BCC0E9D}"/>
              </a:ext>
            </a:extLst>
          </p:cNvPr>
          <p:cNvSpPr>
            <a:spLocks noGrp="1"/>
          </p:cNvSpPr>
          <p:nvPr>
            <p:ph type="title"/>
          </p:nvPr>
        </p:nvSpPr>
        <p:spPr/>
        <p:txBody>
          <a:bodyPr/>
          <a:lstStyle/>
          <a:p>
            <a:r>
              <a:rPr lang="nl-NL" dirty="0"/>
              <a:t>IV</a:t>
            </a:r>
          </a:p>
        </p:txBody>
      </p:sp>
      <p:sp>
        <p:nvSpPr>
          <p:cNvPr id="19" name="Content Placeholder 18">
            <a:extLst>
              <a:ext uri="{FF2B5EF4-FFF2-40B4-BE49-F238E27FC236}">
                <a16:creationId xmlns:a16="http://schemas.microsoft.com/office/drawing/2014/main" id="{F587AE5F-4E84-2BA1-6F09-9A3DB9070240}"/>
              </a:ext>
            </a:extLst>
          </p:cNvPr>
          <p:cNvSpPr>
            <a:spLocks noGrp="1"/>
          </p:cNvSpPr>
          <p:nvPr>
            <p:ph sz="quarter" idx="10"/>
          </p:nvPr>
        </p:nvSpPr>
        <p:spPr>
          <a:xfrm>
            <a:off x="4361544" y="195263"/>
            <a:ext cx="4603070" cy="3960811"/>
          </a:xfrm>
        </p:spPr>
        <p:txBody>
          <a:bodyPr/>
          <a:lstStyle/>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r>
              <a:rPr lang="nl-NL" b="1" dirty="0" err="1"/>
              <a:t>Integrity</a:t>
            </a:r>
            <a:r>
              <a:rPr lang="nl-NL" b="1" dirty="0"/>
              <a:t> </a:t>
            </a:r>
            <a:r>
              <a:rPr lang="nl-NL" b="1" dirty="0" err="1"/>
              <a:t>regulations</a:t>
            </a:r>
            <a:r>
              <a:rPr lang="nl-NL" b="1" dirty="0"/>
              <a:t> </a:t>
            </a:r>
            <a:r>
              <a:rPr lang="nl-NL" b="1" dirty="0" err="1"/>
              <a:t>for</a:t>
            </a:r>
            <a:r>
              <a:rPr lang="nl-NL" b="1" dirty="0"/>
              <a:t> </a:t>
            </a:r>
            <a:r>
              <a:rPr lang="nl-NL" b="1" dirty="0" err="1"/>
              <a:t>Government</a:t>
            </a:r>
            <a:br>
              <a:rPr lang="nl-NL" dirty="0"/>
            </a:br>
            <a:endParaRPr lang="nl-NL" dirty="0"/>
          </a:p>
        </p:txBody>
      </p:sp>
      <p:sp>
        <p:nvSpPr>
          <p:cNvPr id="20" name="Date Placeholder 19">
            <a:extLst>
              <a:ext uri="{FF2B5EF4-FFF2-40B4-BE49-F238E27FC236}">
                <a16:creationId xmlns:a16="http://schemas.microsoft.com/office/drawing/2014/main" id="{68304B54-1A6E-984A-3675-7B3C8512CA94}"/>
              </a:ext>
            </a:extLst>
          </p:cNvPr>
          <p:cNvSpPr>
            <a:spLocks noGrp="1"/>
          </p:cNvSpPr>
          <p:nvPr>
            <p:ph type="dt" sz="half" idx="11"/>
          </p:nvPr>
        </p:nvSpPr>
        <p:spPr/>
        <p:txBody>
          <a:bodyPr/>
          <a:lstStyle/>
          <a:p>
            <a:fld id="{D573E1F0-8C17-4041-ADF2-C9C0A72035B5}" type="datetime1">
              <a:rPr lang="nl-NL" smtClean="0"/>
              <a:t>26-10-2023</a:t>
            </a:fld>
            <a:endParaRPr lang="nl-NL" dirty="0"/>
          </a:p>
        </p:txBody>
      </p:sp>
      <p:sp>
        <p:nvSpPr>
          <p:cNvPr id="21" name="Footer Placeholder 20">
            <a:extLst>
              <a:ext uri="{FF2B5EF4-FFF2-40B4-BE49-F238E27FC236}">
                <a16:creationId xmlns:a16="http://schemas.microsoft.com/office/drawing/2014/main" id="{54812962-B3F0-DACC-C94D-388DDD23A6B7}"/>
              </a:ext>
            </a:extLst>
          </p:cNvPr>
          <p:cNvSpPr>
            <a:spLocks noGrp="1"/>
          </p:cNvSpPr>
          <p:nvPr>
            <p:ph type="ftr" sz="quarter" idx="12"/>
          </p:nvPr>
        </p:nvSpPr>
        <p:spPr/>
        <p:txBody>
          <a:bodyPr/>
          <a:lstStyle/>
          <a:p>
            <a:endParaRPr lang="nl-NL" dirty="0"/>
          </a:p>
        </p:txBody>
      </p:sp>
      <p:sp>
        <p:nvSpPr>
          <p:cNvPr id="22" name="Slide Number Placeholder 21">
            <a:extLst>
              <a:ext uri="{FF2B5EF4-FFF2-40B4-BE49-F238E27FC236}">
                <a16:creationId xmlns:a16="http://schemas.microsoft.com/office/drawing/2014/main" id="{F0C0D915-F93F-F428-DC62-733C23EBF40F}"/>
              </a:ext>
            </a:extLst>
          </p:cNvPr>
          <p:cNvSpPr>
            <a:spLocks noGrp="1"/>
          </p:cNvSpPr>
          <p:nvPr>
            <p:ph type="sldNum" sz="quarter" idx="13"/>
          </p:nvPr>
        </p:nvSpPr>
        <p:spPr/>
        <p:txBody>
          <a:bodyPr/>
          <a:lstStyle/>
          <a:p>
            <a:fld id="{E7581D1A-E1CA-4C05-8E4C-17A4C1C6D094}" type="slidenum">
              <a:rPr lang="nl-NL" smtClean="0"/>
              <a:pPr/>
              <a:t>14</a:t>
            </a:fld>
            <a:endParaRPr lang="nl-NL" dirty="0"/>
          </a:p>
        </p:txBody>
      </p:sp>
    </p:spTree>
    <p:extLst>
      <p:ext uri="{BB962C8B-B14F-4D97-AF65-F5344CB8AC3E}">
        <p14:creationId xmlns:p14="http://schemas.microsoft.com/office/powerpoint/2010/main" val="1439056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A920B45-B556-1593-87A8-37F67E3A5B31}"/>
              </a:ext>
            </a:extLst>
          </p:cNvPr>
          <p:cNvSpPr>
            <a:spLocks noGrp="1"/>
          </p:cNvSpPr>
          <p:nvPr>
            <p:ph type="title"/>
          </p:nvPr>
        </p:nvSpPr>
        <p:spPr/>
        <p:txBody>
          <a:bodyPr/>
          <a:lstStyle/>
          <a:p>
            <a:r>
              <a:rPr lang="nl-NL" dirty="0" err="1"/>
              <a:t>Behavioral</a:t>
            </a:r>
            <a:r>
              <a:rPr lang="nl-NL" dirty="0"/>
              <a:t> </a:t>
            </a:r>
            <a:r>
              <a:rPr lang="nl-NL" dirty="0" err="1"/>
              <a:t>norms</a:t>
            </a:r>
            <a:endParaRPr lang="nl-NL" dirty="0"/>
          </a:p>
        </p:txBody>
      </p:sp>
      <p:sp>
        <p:nvSpPr>
          <p:cNvPr id="8" name="Content Placeholder 7">
            <a:extLst>
              <a:ext uri="{FF2B5EF4-FFF2-40B4-BE49-F238E27FC236}">
                <a16:creationId xmlns:a16="http://schemas.microsoft.com/office/drawing/2014/main" id="{1351FD25-A6DF-BE23-3858-2DF3B6232193}"/>
              </a:ext>
            </a:extLst>
          </p:cNvPr>
          <p:cNvSpPr>
            <a:spLocks noGrp="1"/>
          </p:cNvSpPr>
          <p:nvPr>
            <p:ph idx="1"/>
          </p:nvPr>
        </p:nvSpPr>
        <p:spPr/>
        <p:txBody>
          <a:bodyPr/>
          <a:lstStyle/>
          <a:p>
            <a:r>
              <a:rPr lang="nl-NL" dirty="0" err="1"/>
              <a:t>Ministery</a:t>
            </a:r>
            <a:r>
              <a:rPr lang="nl-NL" dirty="0"/>
              <a:t> of </a:t>
            </a:r>
            <a:r>
              <a:rPr lang="nl-NL" dirty="0" err="1"/>
              <a:t>Integrity</a:t>
            </a:r>
            <a:r>
              <a:rPr lang="nl-NL" dirty="0"/>
              <a:t> – Bureau of </a:t>
            </a:r>
            <a:r>
              <a:rPr lang="nl-NL" dirty="0" err="1"/>
              <a:t>Integrity</a:t>
            </a:r>
            <a:endParaRPr lang="nl-NL" dirty="0"/>
          </a:p>
          <a:p>
            <a:pPr lvl="1"/>
            <a:r>
              <a:rPr lang="nl-NL" dirty="0"/>
              <a:t>Code of </a:t>
            </a:r>
            <a:r>
              <a:rPr lang="nl-NL" dirty="0" err="1"/>
              <a:t>Conduct</a:t>
            </a:r>
            <a:r>
              <a:rPr lang="nl-NL" dirty="0"/>
              <a:t> </a:t>
            </a:r>
            <a:r>
              <a:rPr lang="nl-NL" dirty="0" err="1"/>
              <a:t>to</a:t>
            </a:r>
            <a:r>
              <a:rPr lang="nl-NL" dirty="0"/>
              <a:t> </a:t>
            </a:r>
            <a:r>
              <a:rPr lang="nl-NL" dirty="0" err="1"/>
              <a:t>be</a:t>
            </a:r>
            <a:r>
              <a:rPr lang="nl-NL" dirty="0"/>
              <a:t> </a:t>
            </a:r>
            <a:r>
              <a:rPr lang="nl-NL" dirty="0" err="1"/>
              <a:t>developed</a:t>
            </a:r>
            <a:endParaRPr lang="nl-NL" dirty="0"/>
          </a:p>
          <a:p>
            <a:r>
              <a:rPr lang="nl-NL" dirty="0"/>
              <a:t>Lots of </a:t>
            </a:r>
            <a:r>
              <a:rPr lang="nl-NL" dirty="0" err="1"/>
              <a:t>progress</a:t>
            </a:r>
            <a:r>
              <a:rPr lang="nl-NL" dirty="0"/>
              <a:t> </a:t>
            </a:r>
            <a:r>
              <a:rPr lang="nl-NL" dirty="0" err="1"/>
              <a:t>to</a:t>
            </a:r>
            <a:r>
              <a:rPr lang="nl-NL" dirty="0"/>
              <a:t> </a:t>
            </a:r>
            <a:r>
              <a:rPr lang="nl-NL" dirty="0" err="1"/>
              <a:t>be</a:t>
            </a:r>
            <a:r>
              <a:rPr lang="nl-NL" dirty="0"/>
              <a:t> made in </a:t>
            </a:r>
            <a:r>
              <a:rPr lang="nl-NL" dirty="0" err="1"/>
              <a:t>application</a:t>
            </a:r>
            <a:r>
              <a:rPr lang="nl-NL" dirty="0"/>
              <a:t> of anti-</a:t>
            </a:r>
            <a:r>
              <a:rPr lang="nl-NL" dirty="0" err="1"/>
              <a:t>corruption</a:t>
            </a:r>
            <a:r>
              <a:rPr lang="nl-NL" dirty="0"/>
              <a:t> </a:t>
            </a:r>
            <a:r>
              <a:rPr lang="nl-NL" dirty="0" err="1"/>
              <a:t>treaties</a:t>
            </a:r>
            <a:endParaRPr lang="nl-NL" dirty="0"/>
          </a:p>
          <a:p>
            <a:r>
              <a:rPr lang="nl-NL" dirty="0"/>
              <a:t>Per 1 </a:t>
            </a:r>
            <a:r>
              <a:rPr lang="nl-NL" dirty="0" err="1"/>
              <a:t>January</a:t>
            </a:r>
            <a:r>
              <a:rPr lang="nl-NL" dirty="0"/>
              <a:t> 2022: </a:t>
            </a:r>
            <a:r>
              <a:rPr lang="nl-NL" dirty="0" err="1"/>
              <a:t>Integrity</a:t>
            </a:r>
            <a:r>
              <a:rPr lang="nl-NL" dirty="0"/>
              <a:t> Screening of Ministers</a:t>
            </a:r>
          </a:p>
          <a:p>
            <a:r>
              <a:rPr lang="nl-NL" dirty="0"/>
              <a:t>Rules of Procedure Council of Ministers (incl. conflict of interest </a:t>
            </a:r>
            <a:r>
              <a:rPr lang="nl-NL" dirty="0" err="1"/>
              <a:t>rules</a:t>
            </a:r>
            <a:r>
              <a:rPr lang="nl-NL" dirty="0"/>
              <a:t>)</a:t>
            </a:r>
          </a:p>
          <a:p>
            <a:endParaRPr lang="nl-NL" dirty="0"/>
          </a:p>
          <a:p>
            <a:r>
              <a:rPr lang="nl-NL" dirty="0" err="1"/>
              <a:t>Criminal</a:t>
            </a:r>
            <a:r>
              <a:rPr lang="nl-NL" dirty="0"/>
              <a:t> </a:t>
            </a:r>
            <a:r>
              <a:rPr lang="nl-NL" dirty="0" err="1"/>
              <a:t>liability</a:t>
            </a:r>
            <a:r>
              <a:rPr lang="nl-NL" dirty="0"/>
              <a:t> of ministers</a:t>
            </a:r>
          </a:p>
          <a:p>
            <a:pPr lvl="1"/>
            <a:r>
              <a:rPr lang="nl-NL" dirty="0" err="1"/>
              <a:t>Specified</a:t>
            </a:r>
            <a:r>
              <a:rPr lang="nl-NL" dirty="0"/>
              <a:t> ‘</a:t>
            </a:r>
            <a:r>
              <a:rPr lang="nl-NL" dirty="0" err="1"/>
              <a:t>ambstmisdrijven</a:t>
            </a:r>
            <a:r>
              <a:rPr lang="nl-NL" dirty="0"/>
              <a:t>’ – 1 case SXM</a:t>
            </a:r>
          </a:p>
          <a:p>
            <a:pPr lvl="1"/>
            <a:r>
              <a:rPr lang="nl-NL" dirty="0" err="1"/>
              <a:t>Investigations</a:t>
            </a:r>
            <a:r>
              <a:rPr lang="nl-NL" dirty="0"/>
              <a:t>: Ibis, </a:t>
            </a:r>
            <a:r>
              <a:rPr lang="nl-NL" dirty="0" err="1"/>
              <a:t>Avestruz</a:t>
            </a:r>
            <a:r>
              <a:rPr lang="nl-NL" dirty="0"/>
              <a:t> </a:t>
            </a:r>
            <a:r>
              <a:rPr lang="nl-NL" dirty="0" err="1"/>
              <a:t>and</a:t>
            </a:r>
            <a:r>
              <a:rPr lang="nl-NL" dirty="0"/>
              <a:t> Flamingo</a:t>
            </a:r>
          </a:p>
          <a:p>
            <a:pPr lvl="1"/>
            <a:endParaRPr lang="nl-NL" dirty="0"/>
          </a:p>
          <a:p>
            <a:endParaRPr lang="nl-NL" dirty="0"/>
          </a:p>
          <a:p>
            <a:endParaRPr lang="nl-NL" dirty="0"/>
          </a:p>
          <a:p>
            <a:endParaRPr lang="nl-NL" dirty="0"/>
          </a:p>
          <a:p>
            <a:endParaRPr lang="nl-NL" dirty="0"/>
          </a:p>
          <a:p>
            <a:endParaRPr lang="nl-NL" dirty="0"/>
          </a:p>
          <a:p>
            <a:endParaRPr lang="nl-NL" dirty="0"/>
          </a:p>
        </p:txBody>
      </p:sp>
      <p:sp>
        <p:nvSpPr>
          <p:cNvPr id="4" name="Date Placeholder 3">
            <a:extLst>
              <a:ext uri="{FF2B5EF4-FFF2-40B4-BE49-F238E27FC236}">
                <a16:creationId xmlns:a16="http://schemas.microsoft.com/office/drawing/2014/main" id="{7E40A7F3-1D2C-0D8E-4319-95E084ADE871}"/>
              </a:ext>
            </a:extLst>
          </p:cNvPr>
          <p:cNvSpPr>
            <a:spLocks noGrp="1"/>
          </p:cNvSpPr>
          <p:nvPr>
            <p:ph type="dt" sz="half" idx="10"/>
          </p:nvPr>
        </p:nvSpPr>
        <p:spPr/>
        <p:txBody>
          <a:bodyPr/>
          <a:lstStyle/>
          <a:p>
            <a:fld id="{10106835-34F6-4852-95CE-7045B2C83552}" type="datetime1">
              <a:rPr lang="nl-NL" smtClean="0"/>
              <a:t>26-10-2023</a:t>
            </a:fld>
            <a:endParaRPr lang="nl-NL" dirty="0"/>
          </a:p>
        </p:txBody>
      </p:sp>
      <p:sp>
        <p:nvSpPr>
          <p:cNvPr id="5" name="Footer Placeholder 4">
            <a:extLst>
              <a:ext uri="{FF2B5EF4-FFF2-40B4-BE49-F238E27FC236}">
                <a16:creationId xmlns:a16="http://schemas.microsoft.com/office/drawing/2014/main" id="{E4429747-4E84-12CB-B71B-D7F31524568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FC006C66-6769-460D-A386-3032C927DC3E}"/>
              </a:ext>
            </a:extLst>
          </p:cNvPr>
          <p:cNvSpPr>
            <a:spLocks noGrp="1"/>
          </p:cNvSpPr>
          <p:nvPr>
            <p:ph type="sldNum" sz="quarter" idx="12"/>
          </p:nvPr>
        </p:nvSpPr>
        <p:spPr/>
        <p:txBody>
          <a:bodyPr/>
          <a:lstStyle/>
          <a:p>
            <a:fld id="{E7581D1A-E1CA-4C05-8E4C-17A4C1C6D094}" type="slidenum">
              <a:rPr lang="nl-NL" smtClean="0"/>
              <a:pPr/>
              <a:t>15</a:t>
            </a:fld>
            <a:endParaRPr lang="nl-NL" dirty="0"/>
          </a:p>
        </p:txBody>
      </p:sp>
    </p:spTree>
    <p:extLst>
      <p:ext uri="{BB962C8B-B14F-4D97-AF65-F5344CB8AC3E}">
        <p14:creationId xmlns:p14="http://schemas.microsoft.com/office/powerpoint/2010/main" val="649590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3" name="Google Shape;165;p17">
            <a:extLst>
              <a:ext uri="{FF2B5EF4-FFF2-40B4-BE49-F238E27FC236}">
                <a16:creationId xmlns:a16="http://schemas.microsoft.com/office/drawing/2014/main" id="{CF7EAB9D-33A1-637D-391D-38FA2EFF2541}"/>
              </a:ext>
            </a:extLst>
          </p:cNvPr>
          <p:cNvPicPr preferRelativeResize="0">
            <a:picLocks noGrp="1" noRot="1" noMove="1" noResize="1" noEditPoints="1" noAdjustHandles="1" noChangeArrowheads="1" noChangeShapeType="1" noCrop="1"/>
          </p:cNvPicPr>
          <p:nvPr/>
        </p:nvPicPr>
        <p:blipFill rotWithShape="1">
          <a:blip r:embed="rId3">
            <a:alphaModFix/>
          </a:blip>
          <a:srcRect l="19" r="19"/>
          <a:stretch/>
        </p:blipFill>
        <p:spPr>
          <a:xfrm>
            <a:off x="0" y="0"/>
            <a:ext cx="9143997" cy="5145587"/>
          </a:xfrm>
          <a:prstGeom prst="rect">
            <a:avLst/>
          </a:prstGeom>
          <a:noFill/>
          <a:ln>
            <a:noFill/>
          </a:ln>
        </p:spPr>
      </p:pic>
      <p:grpSp>
        <p:nvGrpSpPr>
          <p:cNvPr id="2" name="Group 1">
            <a:extLst>
              <a:ext uri="{FF2B5EF4-FFF2-40B4-BE49-F238E27FC236}">
                <a16:creationId xmlns:a16="http://schemas.microsoft.com/office/drawing/2014/main" id="{966E5DC7-5C1A-6CC1-3F1C-21471B6B7F90}"/>
              </a:ext>
            </a:extLst>
          </p:cNvPr>
          <p:cNvGrpSpPr>
            <a:grpSpLocks noGrp="1" noUngrp="1" noRot="1" noMove="1" noResize="1"/>
          </p:cNvGrpSpPr>
          <p:nvPr/>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3629B553-D290-ECD0-A88E-5DE061B92710}"/>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F6906606-A6A5-771B-C733-B50BE5D13E16}"/>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18" name="Title 17">
            <a:extLst>
              <a:ext uri="{FF2B5EF4-FFF2-40B4-BE49-F238E27FC236}">
                <a16:creationId xmlns:a16="http://schemas.microsoft.com/office/drawing/2014/main" id="{FA17FAEC-E1D7-123A-CA47-E9EC1BCC0E9D}"/>
              </a:ext>
            </a:extLst>
          </p:cNvPr>
          <p:cNvSpPr>
            <a:spLocks noGrp="1"/>
          </p:cNvSpPr>
          <p:nvPr>
            <p:ph type="title"/>
          </p:nvPr>
        </p:nvSpPr>
        <p:spPr/>
        <p:txBody>
          <a:bodyPr/>
          <a:lstStyle/>
          <a:p>
            <a:r>
              <a:rPr lang="nl-NL" dirty="0"/>
              <a:t>V</a:t>
            </a:r>
          </a:p>
        </p:txBody>
      </p:sp>
      <p:sp>
        <p:nvSpPr>
          <p:cNvPr id="19" name="Content Placeholder 18">
            <a:extLst>
              <a:ext uri="{FF2B5EF4-FFF2-40B4-BE49-F238E27FC236}">
                <a16:creationId xmlns:a16="http://schemas.microsoft.com/office/drawing/2014/main" id="{F587AE5F-4E84-2BA1-6F09-9A3DB9070240}"/>
              </a:ext>
            </a:extLst>
          </p:cNvPr>
          <p:cNvSpPr>
            <a:spLocks noGrp="1"/>
          </p:cNvSpPr>
          <p:nvPr>
            <p:ph sz="quarter" idx="10"/>
          </p:nvPr>
        </p:nvSpPr>
        <p:spPr>
          <a:xfrm>
            <a:off x="4361544" y="195263"/>
            <a:ext cx="4603070" cy="3960811"/>
          </a:xfrm>
        </p:spPr>
        <p:txBody>
          <a:bodyPr/>
          <a:lstStyle/>
          <a:p>
            <a:pPr marL="0" indent="0">
              <a:buNone/>
            </a:pPr>
            <a:endParaRPr lang="nl-NL" sz="2800" b="1" dirty="0"/>
          </a:p>
          <a:p>
            <a:pPr marL="0" indent="0">
              <a:buNone/>
            </a:pPr>
            <a:endParaRPr lang="nl-NL" sz="2800" b="1" dirty="0"/>
          </a:p>
          <a:p>
            <a:pPr marL="0" indent="0">
              <a:buNone/>
            </a:pPr>
            <a:endParaRPr lang="nl-NL" sz="2800" b="1" dirty="0"/>
          </a:p>
          <a:p>
            <a:pPr marL="0" indent="0">
              <a:buNone/>
            </a:pPr>
            <a:r>
              <a:rPr lang="nl-NL" sz="2800" b="1" dirty="0"/>
              <a:t>Next Steps</a:t>
            </a:r>
            <a:br>
              <a:rPr lang="nl-NL" sz="2800" b="1" dirty="0"/>
            </a:br>
            <a:endParaRPr lang="nl-NL" sz="2800" b="1" dirty="0"/>
          </a:p>
        </p:txBody>
      </p:sp>
      <p:sp>
        <p:nvSpPr>
          <p:cNvPr id="20" name="Date Placeholder 19">
            <a:extLst>
              <a:ext uri="{FF2B5EF4-FFF2-40B4-BE49-F238E27FC236}">
                <a16:creationId xmlns:a16="http://schemas.microsoft.com/office/drawing/2014/main" id="{68304B54-1A6E-984A-3675-7B3C8512CA94}"/>
              </a:ext>
            </a:extLst>
          </p:cNvPr>
          <p:cNvSpPr>
            <a:spLocks noGrp="1"/>
          </p:cNvSpPr>
          <p:nvPr>
            <p:ph type="dt" sz="half" idx="11"/>
          </p:nvPr>
        </p:nvSpPr>
        <p:spPr/>
        <p:txBody>
          <a:bodyPr/>
          <a:lstStyle/>
          <a:p>
            <a:fld id="{D573E1F0-8C17-4041-ADF2-C9C0A72035B5}" type="datetime1">
              <a:rPr lang="nl-NL" smtClean="0"/>
              <a:t>26-10-2023</a:t>
            </a:fld>
            <a:endParaRPr lang="nl-NL" dirty="0"/>
          </a:p>
        </p:txBody>
      </p:sp>
      <p:sp>
        <p:nvSpPr>
          <p:cNvPr id="21" name="Footer Placeholder 20">
            <a:extLst>
              <a:ext uri="{FF2B5EF4-FFF2-40B4-BE49-F238E27FC236}">
                <a16:creationId xmlns:a16="http://schemas.microsoft.com/office/drawing/2014/main" id="{54812962-B3F0-DACC-C94D-388DDD23A6B7}"/>
              </a:ext>
            </a:extLst>
          </p:cNvPr>
          <p:cNvSpPr>
            <a:spLocks noGrp="1"/>
          </p:cNvSpPr>
          <p:nvPr>
            <p:ph type="ftr" sz="quarter" idx="12"/>
          </p:nvPr>
        </p:nvSpPr>
        <p:spPr/>
        <p:txBody>
          <a:bodyPr/>
          <a:lstStyle/>
          <a:p>
            <a:endParaRPr lang="nl-NL" dirty="0"/>
          </a:p>
        </p:txBody>
      </p:sp>
      <p:sp>
        <p:nvSpPr>
          <p:cNvPr id="22" name="Slide Number Placeholder 21">
            <a:extLst>
              <a:ext uri="{FF2B5EF4-FFF2-40B4-BE49-F238E27FC236}">
                <a16:creationId xmlns:a16="http://schemas.microsoft.com/office/drawing/2014/main" id="{F0C0D915-F93F-F428-DC62-733C23EBF40F}"/>
              </a:ext>
            </a:extLst>
          </p:cNvPr>
          <p:cNvSpPr>
            <a:spLocks noGrp="1"/>
          </p:cNvSpPr>
          <p:nvPr>
            <p:ph type="sldNum" sz="quarter" idx="13"/>
          </p:nvPr>
        </p:nvSpPr>
        <p:spPr/>
        <p:txBody>
          <a:bodyPr/>
          <a:lstStyle/>
          <a:p>
            <a:fld id="{E7581D1A-E1CA-4C05-8E4C-17A4C1C6D094}" type="slidenum">
              <a:rPr lang="nl-NL" smtClean="0"/>
              <a:pPr/>
              <a:t>16</a:t>
            </a:fld>
            <a:endParaRPr lang="nl-NL" dirty="0"/>
          </a:p>
        </p:txBody>
      </p:sp>
    </p:spTree>
    <p:extLst>
      <p:ext uri="{BB962C8B-B14F-4D97-AF65-F5344CB8AC3E}">
        <p14:creationId xmlns:p14="http://schemas.microsoft.com/office/powerpoint/2010/main" val="16907113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DB62EA5-C844-D957-3E44-16A6D32A82A3}"/>
              </a:ext>
            </a:extLst>
          </p:cNvPr>
          <p:cNvSpPr>
            <a:spLocks noGrp="1"/>
          </p:cNvSpPr>
          <p:nvPr>
            <p:ph type="title"/>
          </p:nvPr>
        </p:nvSpPr>
        <p:spPr>
          <a:xfrm>
            <a:off x="179388" y="243837"/>
            <a:ext cx="3240087" cy="851537"/>
          </a:xfrm>
        </p:spPr>
        <p:txBody>
          <a:bodyPr/>
          <a:lstStyle/>
          <a:p>
            <a:r>
              <a:rPr lang="en-US" dirty="0"/>
              <a:t>Objective</a:t>
            </a:r>
          </a:p>
        </p:txBody>
      </p:sp>
      <p:sp>
        <p:nvSpPr>
          <p:cNvPr id="13" name="Content Placeholder 2">
            <a:extLst>
              <a:ext uri="{FF2B5EF4-FFF2-40B4-BE49-F238E27FC236}">
                <a16:creationId xmlns:a16="http://schemas.microsoft.com/office/drawing/2014/main" id="{C2EC1FB1-3B73-158A-C17F-84655822A599}"/>
              </a:ext>
            </a:extLst>
          </p:cNvPr>
          <p:cNvSpPr>
            <a:spLocks noGrp="1"/>
          </p:cNvSpPr>
          <p:nvPr>
            <p:ph idx="1"/>
          </p:nvPr>
        </p:nvSpPr>
        <p:spPr>
          <a:xfrm>
            <a:off x="4277518" y="1095374"/>
            <a:ext cx="4687094" cy="3276600"/>
          </a:xfrm>
        </p:spPr>
        <p:txBody>
          <a:bodyPr/>
          <a:lstStyle/>
          <a:p>
            <a:endParaRPr lang="en-US" dirty="0"/>
          </a:p>
          <a:p>
            <a:r>
              <a:rPr lang="en-US" dirty="0"/>
              <a:t>Comparative legal research</a:t>
            </a:r>
          </a:p>
          <a:p>
            <a:pPr lvl="1"/>
            <a:r>
              <a:rPr lang="en-US" dirty="0"/>
              <a:t>Small Scale Island jurisdictions</a:t>
            </a:r>
          </a:p>
          <a:p>
            <a:pPr lvl="1"/>
            <a:r>
              <a:rPr lang="en-US" dirty="0"/>
              <a:t>Democracies</a:t>
            </a:r>
          </a:p>
          <a:p>
            <a:pPr lvl="1"/>
            <a:r>
              <a:rPr lang="en-US" dirty="0"/>
              <a:t>Rule of Law / Separation of Powers</a:t>
            </a:r>
          </a:p>
          <a:p>
            <a:pPr lvl="1"/>
            <a:r>
              <a:rPr lang="en-US" dirty="0"/>
              <a:t>Accumulation of central, regional and local government in one administrative layer</a:t>
            </a:r>
          </a:p>
          <a:p>
            <a:pPr lvl="1"/>
            <a:r>
              <a:rPr lang="en-US" dirty="0"/>
              <a:t>(French or English speaking)</a:t>
            </a:r>
          </a:p>
          <a:p>
            <a:pPr lvl="1"/>
            <a:endParaRPr lang="en-US" dirty="0"/>
          </a:p>
          <a:p>
            <a:pPr lvl="1"/>
            <a:endParaRPr lang="en-US" dirty="0"/>
          </a:p>
          <a:p>
            <a:pPr marL="457200" lvl="1" indent="0">
              <a:buNone/>
            </a:pPr>
            <a:endParaRPr lang="en-US" dirty="0"/>
          </a:p>
          <a:p>
            <a:pPr lvl="1"/>
            <a:endParaRPr lang="en-US" dirty="0"/>
          </a:p>
          <a:p>
            <a:pPr lvl="1"/>
            <a:endParaRPr lang="en-US" dirty="0"/>
          </a:p>
        </p:txBody>
      </p:sp>
      <p:sp>
        <p:nvSpPr>
          <p:cNvPr id="15" name="Text Placeholder 3">
            <a:extLst>
              <a:ext uri="{FF2B5EF4-FFF2-40B4-BE49-F238E27FC236}">
                <a16:creationId xmlns:a16="http://schemas.microsoft.com/office/drawing/2014/main" id="{707410BC-9AE2-A4D2-6B8C-05078DD9CA84}"/>
              </a:ext>
            </a:extLst>
          </p:cNvPr>
          <p:cNvSpPr>
            <a:spLocks noGrp="1"/>
          </p:cNvSpPr>
          <p:nvPr>
            <p:ph type="body" sz="half" idx="2"/>
          </p:nvPr>
        </p:nvSpPr>
        <p:spPr>
          <a:xfrm>
            <a:off x="179388" y="1239837"/>
            <a:ext cx="3240087" cy="3132137"/>
          </a:xfrm>
        </p:spPr>
        <p:txBody>
          <a:bodyPr>
            <a:normAutofit/>
          </a:bodyPr>
          <a:lstStyle/>
          <a:p>
            <a:pPr algn="just"/>
            <a:r>
              <a:rPr lang="en-US" sz="1600" dirty="0">
                <a:solidFill>
                  <a:schemeClr val="bg2"/>
                </a:solidFill>
                <a:effectLst/>
                <a:latin typeface="+mj-lt"/>
                <a:ea typeface="Times New Roman" panose="02020603050405020304" pitchFamily="18" charset="0"/>
              </a:rPr>
              <a:t>The desired outcome is to formulate:</a:t>
            </a:r>
          </a:p>
          <a:p>
            <a:pPr algn="just"/>
            <a:r>
              <a:rPr lang="en-US" dirty="0">
                <a:solidFill>
                  <a:schemeClr val="bg2"/>
                </a:solidFill>
                <a:latin typeface="+mj-lt"/>
                <a:ea typeface="Times New Roman" panose="02020603050405020304" pitchFamily="18" charset="0"/>
              </a:rPr>
              <a:t>-</a:t>
            </a:r>
            <a:r>
              <a:rPr lang="en-US" sz="1600" dirty="0">
                <a:solidFill>
                  <a:schemeClr val="bg2"/>
                </a:solidFill>
                <a:effectLst/>
                <a:latin typeface="+mj-lt"/>
                <a:ea typeface="Times New Roman" panose="02020603050405020304" pitchFamily="18" charset="0"/>
              </a:rPr>
              <a:t> objective criteria for behavioral norms for politicians in Small Island </a:t>
            </a:r>
            <a:r>
              <a:rPr lang="en-US" sz="1600" dirty="0" err="1">
                <a:solidFill>
                  <a:schemeClr val="bg2"/>
                </a:solidFill>
                <a:effectLst/>
                <a:latin typeface="+mj-lt"/>
                <a:ea typeface="Times New Roman" panose="02020603050405020304" pitchFamily="18" charset="0"/>
              </a:rPr>
              <a:t>Juridiscitions</a:t>
            </a:r>
            <a:endParaRPr lang="en-US" sz="1600" dirty="0">
              <a:solidFill>
                <a:schemeClr val="bg2"/>
              </a:solidFill>
              <a:effectLst/>
              <a:latin typeface="+mj-lt"/>
              <a:ea typeface="Times New Roman" panose="02020603050405020304" pitchFamily="18" charset="0"/>
            </a:endParaRPr>
          </a:p>
          <a:p>
            <a:pPr algn="just"/>
            <a:r>
              <a:rPr lang="en-US" sz="1600" dirty="0">
                <a:solidFill>
                  <a:schemeClr val="bg2"/>
                </a:solidFill>
                <a:effectLst/>
                <a:latin typeface="+mj-lt"/>
                <a:ea typeface="Times New Roman" panose="02020603050405020304" pitchFamily="18" charset="0"/>
              </a:rPr>
              <a:t>- analyze the efficiency of strategies for the enforcement of such norms</a:t>
            </a:r>
          </a:p>
          <a:p>
            <a:pPr algn="just"/>
            <a:r>
              <a:rPr lang="en-US" dirty="0">
                <a:solidFill>
                  <a:schemeClr val="bg2"/>
                </a:solidFill>
                <a:latin typeface="+mj-lt"/>
                <a:ea typeface="Times New Roman" panose="02020603050405020304" pitchFamily="18" charset="0"/>
              </a:rPr>
              <a:t>- measure the impact of the application and enforcement of such norms on the trust in political institutions </a:t>
            </a:r>
            <a:endParaRPr lang="en-US" sz="1600" dirty="0">
              <a:solidFill>
                <a:schemeClr val="bg2"/>
              </a:solidFill>
              <a:effectLst/>
              <a:latin typeface="+mj-lt"/>
              <a:ea typeface="Times New Roman" panose="02020603050405020304" pitchFamily="18" charset="0"/>
            </a:endParaRPr>
          </a:p>
          <a:p>
            <a:pPr algn="just"/>
            <a:endParaRPr lang="en-US" dirty="0">
              <a:solidFill>
                <a:schemeClr val="bg2"/>
              </a:solidFill>
              <a:latin typeface="+mj-lt"/>
            </a:endParaRPr>
          </a:p>
        </p:txBody>
      </p:sp>
      <p:sp>
        <p:nvSpPr>
          <p:cNvPr id="4" name="Date Placeholder 3">
            <a:extLst>
              <a:ext uri="{FF2B5EF4-FFF2-40B4-BE49-F238E27FC236}">
                <a16:creationId xmlns:a16="http://schemas.microsoft.com/office/drawing/2014/main" id="{5B8A9099-187A-FFCB-156E-6EDB4EFF2871}"/>
              </a:ext>
            </a:extLst>
          </p:cNvPr>
          <p:cNvSpPr>
            <a:spLocks noGrp="1"/>
          </p:cNvSpPr>
          <p:nvPr>
            <p:ph type="dt" sz="half" idx="10"/>
          </p:nvPr>
        </p:nvSpPr>
        <p:spPr>
          <a:xfrm>
            <a:off x="179388" y="4625025"/>
            <a:ext cx="883119" cy="274637"/>
          </a:xfrm>
        </p:spPr>
        <p:txBody>
          <a:bodyPr anchor="ctr">
            <a:normAutofit/>
          </a:bodyPr>
          <a:lstStyle/>
          <a:p>
            <a:pPr>
              <a:spcAft>
                <a:spcPts val="600"/>
              </a:spcAft>
            </a:pPr>
            <a:fld id="{707FF682-6177-4B99-AFED-5D660B6A65E7}" type="datetime1">
              <a:rPr lang="nl-NL" smtClean="0"/>
              <a:pPr>
                <a:spcAft>
                  <a:spcPts val="600"/>
                </a:spcAft>
              </a:pPr>
              <a:t>26-10-2023</a:t>
            </a:fld>
            <a:endParaRPr lang="nl-NL"/>
          </a:p>
        </p:txBody>
      </p:sp>
      <p:sp>
        <p:nvSpPr>
          <p:cNvPr id="17" name="Footer Placeholder 5">
            <a:extLst>
              <a:ext uri="{FF2B5EF4-FFF2-40B4-BE49-F238E27FC236}">
                <a16:creationId xmlns:a16="http://schemas.microsoft.com/office/drawing/2014/main" id="{B9968DE1-8847-D222-CA55-CE30784ACFCB}"/>
              </a:ext>
            </a:extLst>
          </p:cNvPr>
          <p:cNvSpPr>
            <a:spLocks noGrp="1"/>
          </p:cNvSpPr>
          <p:nvPr>
            <p:ph type="ftr" sz="quarter" idx="11"/>
          </p:nvPr>
        </p:nvSpPr>
        <p:spPr>
          <a:xfrm>
            <a:off x="1241895" y="4625025"/>
            <a:ext cx="5583908" cy="274637"/>
          </a:xfrm>
        </p:spPr>
        <p:txBody>
          <a:bodyPr/>
          <a:lstStyle/>
          <a:p>
            <a:endParaRPr lang="nl-NL"/>
          </a:p>
        </p:txBody>
      </p:sp>
      <p:sp>
        <p:nvSpPr>
          <p:cNvPr id="6" name="Slide Number Placeholder 5">
            <a:extLst>
              <a:ext uri="{FF2B5EF4-FFF2-40B4-BE49-F238E27FC236}">
                <a16:creationId xmlns:a16="http://schemas.microsoft.com/office/drawing/2014/main" id="{DF298CCF-22BF-367A-2769-8ADB88FD0E92}"/>
              </a:ext>
            </a:extLst>
          </p:cNvPr>
          <p:cNvSpPr>
            <a:spLocks noGrp="1"/>
          </p:cNvSpPr>
          <p:nvPr>
            <p:ph type="sldNum" sz="quarter" idx="12"/>
          </p:nvPr>
        </p:nvSpPr>
        <p:spPr>
          <a:xfrm>
            <a:off x="6961031" y="4625025"/>
            <a:ext cx="412124" cy="274637"/>
          </a:xfrm>
        </p:spPr>
        <p:txBody>
          <a:bodyPr anchor="ctr">
            <a:normAutofit/>
          </a:bodyPr>
          <a:lstStyle/>
          <a:p>
            <a:pPr>
              <a:spcAft>
                <a:spcPts val="600"/>
              </a:spcAft>
            </a:pPr>
            <a:fld id="{E7581D1A-E1CA-4C05-8E4C-17A4C1C6D094}" type="slidenum">
              <a:rPr lang="nl-NL" smtClean="0"/>
              <a:pPr>
                <a:spcAft>
                  <a:spcPts val="600"/>
                </a:spcAft>
              </a:pPr>
              <a:t>17</a:t>
            </a:fld>
            <a:endParaRPr lang="nl-NL"/>
          </a:p>
        </p:txBody>
      </p:sp>
      <p:sp>
        <p:nvSpPr>
          <p:cNvPr id="2" name="Title 1">
            <a:extLst>
              <a:ext uri="{FF2B5EF4-FFF2-40B4-BE49-F238E27FC236}">
                <a16:creationId xmlns:a16="http://schemas.microsoft.com/office/drawing/2014/main" id="{5F704DAA-220B-2785-569E-E9AF4F2C5773}"/>
              </a:ext>
            </a:extLst>
          </p:cNvPr>
          <p:cNvSpPr txBox="1">
            <a:spLocks/>
          </p:cNvSpPr>
          <p:nvPr/>
        </p:nvSpPr>
        <p:spPr>
          <a:xfrm>
            <a:off x="331788" y="396237"/>
            <a:ext cx="3240087" cy="85153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2800" kern="1200">
                <a:solidFill>
                  <a:schemeClr val="bg1"/>
                </a:solidFill>
                <a:latin typeface="+mj-lt"/>
                <a:ea typeface="+mj-ea"/>
                <a:cs typeface="+mj-cs"/>
              </a:defRPr>
            </a:lvl1pPr>
          </a:lstStyle>
          <a:p>
            <a:pPr>
              <a:buClrTx/>
              <a:buFontTx/>
            </a:pPr>
            <a:endParaRPr lang="en-US" dirty="0"/>
          </a:p>
        </p:txBody>
      </p:sp>
      <p:sp>
        <p:nvSpPr>
          <p:cNvPr id="10" name="TextBox 9">
            <a:extLst>
              <a:ext uri="{FF2B5EF4-FFF2-40B4-BE49-F238E27FC236}">
                <a16:creationId xmlns:a16="http://schemas.microsoft.com/office/drawing/2014/main" id="{193EC45F-C748-C1BF-AE43-5232518D68B1}"/>
              </a:ext>
            </a:extLst>
          </p:cNvPr>
          <p:cNvSpPr txBox="1"/>
          <p:nvPr/>
        </p:nvSpPr>
        <p:spPr>
          <a:xfrm>
            <a:off x="4277518" y="572154"/>
            <a:ext cx="4010025" cy="523220"/>
          </a:xfrm>
          <a:prstGeom prst="rect">
            <a:avLst/>
          </a:prstGeom>
          <a:noFill/>
        </p:spPr>
        <p:txBody>
          <a:bodyPr wrap="square" rtlCol="0">
            <a:spAutoFit/>
          </a:bodyPr>
          <a:lstStyle/>
          <a:p>
            <a:r>
              <a:rPr lang="nl-NL" sz="2800" kern="1200" dirty="0" err="1">
                <a:solidFill>
                  <a:schemeClr val="bg1"/>
                </a:solidFill>
                <a:latin typeface="+mj-lt"/>
                <a:ea typeface="+mj-ea"/>
                <a:cs typeface="+mj-cs"/>
              </a:rPr>
              <a:t>Further</a:t>
            </a:r>
            <a:r>
              <a:rPr lang="nl-NL" sz="2800" kern="1200" dirty="0">
                <a:solidFill>
                  <a:schemeClr val="bg1"/>
                </a:solidFill>
                <a:latin typeface="+mj-lt"/>
                <a:ea typeface="+mj-ea"/>
                <a:cs typeface="+mj-cs"/>
              </a:rPr>
              <a:t> research</a:t>
            </a:r>
          </a:p>
        </p:txBody>
      </p:sp>
    </p:spTree>
    <p:extLst>
      <p:ext uri="{BB962C8B-B14F-4D97-AF65-F5344CB8AC3E}">
        <p14:creationId xmlns:p14="http://schemas.microsoft.com/office/powerpoint/2010/main" val="3182333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animEffect transition="in" filter="fade">
                                      <p:cBhvr>
                                        <p:cTn id="7" dur="1000"/>
                                        <p:tgtEl>
                                          <p:spTgt spid="13">
                                            <p:txEl>
                                              <p:pRg st="1" end="1"/>
                                            </p:txEl>
                                          </p:spTgt>
                                        </p:tgtEl>
                                      </p:cBhvr>
                                    </p:animEffect>
                                    <p:anim calcmode="lin" valueType="num">
                                      <p:cBhvr>
                                        <p:cTn id="8" dur="1000" fill="hold"/>
                                        <p:tgtEl>
                                          <p:spTgt spid="1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xEl>
                                              <p:pRg st="2" end="2"/>
                                            </p:txEl>
                                          </p:spTgt>
                                        </p:tgtEl>
                                        <p:attrNameLst>
                                          <p:attrName>style.visibility</p:attrName>
                                        </p:attrNameLst>
                                      </p:cBhvr>
                                      <p:to>
                                        <p:strVal val="visible"/>
                                      </p:to>
                                    </p:set>
                                    <p:animEffect transition="in" filter="fade">
                                      <p:cBhvr>
                                        <p:cTn id="12" dur="1000"/>
                                        <p:tgtEl>
                                          <p:spTgt spid="13">
                                            <p:txEl>
                                              <p:pRg st="2" end="2"/>
                                            </p:txEl>
                                          </p:spTgt>
                                        </p:tgtEl>
                                      </p:cBhvr>
                                    </p:animEffect>
                                    <p:anim calcmode="lin" valueType="num">
                                      <p:cBhvr>
                                        <p:cTn id="13" dur="1000" fill="hold"/>
                                        <p:tgtEl>
                                          <p:spTgt spid="1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1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animEffect transition="in" filter="fade">
                                      <p:cBhvr>
                                        <p:cTn id="17" dur="1000"/>
                                        <p:tgtEl>
                                          <p:spTgt spid="13">
                                            <p:txEl>
                                              <p:pRg st="3" end="3"/>
                                            </p:txEl>
                                          </p:spTgt>
                                        </p:tgtEl>
                                      </p:cBhvr>
                                    </p:animEffect>
                                    <p:anim calcmode="lin" valueType="num">
                                      <p:cBhvr>
                                        <p:cTn id="18" dur="1000" fill="hold"/>
                                        <p:tgtEl>
                                          <p:spTgt spid="1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1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xEl>
                                              <p:pRg st="4" end="4"/>
                                            </p:txEl>
                                          </p:spTgt>
                                        </p:tgtEl>
                                        <p:attrNameLst>
                                          <p:attrName>style.visibility</p:attrName>
                                        </p:attrNameLst>
                                      </p:cBhvr>
                                      <p:to>
                                        <p:strVal val="visible"/>
                                      </p:to>
                                    </p:set>
                                    <p:animEffect transition="in" filter="fade">
                                      <p:cBhvr>
                                        <p:cTn id="22" dur="1000"/>
                                        <p:tgtEl>
                                          <p:spTgt spid="13">
                                            <p:txEl>
                                              <p:pRg st="4" end="4"/>
                                            </p:txEl>
                                          </p:spTgt>
                                        </p:tgtEl>
                                      </p:cBhvr>
                                    </p:animEffect>
                                    <p:anim calcmode="lin" valueType="num">
                                      <p:cBhvr>
                                        <p:cTn id="23" dur="1000" fill="hold"/>
                                        <p:tgtEl>
                                          <p:spTgt spid="1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1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animEffect transition="in" filter="fade">
                                      <p:cBhvr>
                                        <p:cTn id="27" dur="1000"/>
                                        <p:tgtEl>
                                          <p:spTgt spid="13">
                                            <p:txEl>
                                              <p:pRg st="5" end="5"/>
                                            </p:txEl>
                                          </p:spTgt>
                                        </p:tgtEl>
                                      </p:cBhvr>
                                    </p:animEffect>
                                    <p:anim calcmode="lin" valueType="num">
                                      <p:cBhvr>
                                        <p:cTn id="28" dur="1000" fill="hold"/>
                                        <p:tgtEl>
                                          <p:spTgt spid="1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1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3">
                                            <p:txEl>
                                              <p:pRg st="6" end="6"/>
                                            </p:txEl>
                                          </p:spTgt>
                                        </p:tgtEl>
                                        <p:attrNameLst>
                                          <p:attrName>style.visibility</p:attrName>
                                        </p:attrNameLst>
                                      </p:cBhvr>
                                      <p:to>
                                        <p:strVal val="visible"/>
                                      </p:to>
                                    </p:set>
                                    <p:animEffect transition="in" filter="fade">
                                      <p:cBhvr>
                                        <p:cTn id="32" dur="1000"/>
                                        <p:tgtEl>
                                          <p:spTgt spid="13">
                                            <p:txEl>
                                              <p:pRg st="6" end="6"/>
                                            </p:txEl>
                                          </p:spTgt>
                                        </p:tgtEl>
                                      </p:cBhvr>
                                    </p:animEffect>
                                    <p:anim calcmode="lin" valueType="num">
                                      <p:cBhvr>
                                        <p:cTn id="33" dur="1000" fill="hold"/>
                                        <p:tgtEl>
                                          <p:spTgt spid="1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1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F4BC604F-B967-8C7D-2650-B0AF852E1393}"/>
              </a:ext>
            </a:extLst>
          </p:cNvPr>
          <p:cNvSpPr>
            <a:spLocks noGrp="1"/>
          </p:cNvSpPr>
          <p:nvPr>
            <p:ph sz="quarter" idx="10"/>
          </p:nvPr>
        </p:nvSpPr>
        <p:spPr/>
        <p:txBody>
          <a:bodyPr/>
          <a:lstStyle/>
          <a:p>
            <a:pPr marL="0" indent="0">
              <a:buNone/>
            </a:pPr>
            <a:endParaRPr lang="en-US" sz="2000" dirty="0"/>
          </a:p>
          <a:p>
            <a:pPr marL="0" indent="0">
              <a:buNone/>
            </a:pPr>
            <a:r>
              <a:rPr lang="en-US" sz="2000" b="1" dirty="0"/>
              <a:t>Behavioral norms </a:t>
            </a:r>
          </a:p>
          <a:p>
            <a:pPr marL="0" indent="0">
              <a:buNone/>
            </a:pPr>
            <a:r>
              <a:rPr lang="en-US" sz="2000" b="1" dirty="0"/>
              <a:t>for political actors in</a:t>
            </a:r>
            <a:br>
              <a:rPr lang="en-US" sz="2000" b="1" dirty="0"/>
            </a:br>
            <a:br>
              <a:rPr lang="en-US" sz="2000" b="1" dirty="0"/>
            </a:br>
            <a:r>
              <a:rPr lang="en-US" sz="2000" b="1" u="sng" dirty="0"/>
              <a:t>parliament</a:t>
            </a:r>
            <a:r>
              <a:rPr lang="en-US" sz="2000" b="1" dirty="0"/>
              <a:t> and </a:t>
            </a:r>
            <a:r>
              <a:rPr lang="en-US" sz="2000" b="1" u="sng" dirty="0"/>
              <a:t>government</a:t>
            </a:r>
            <a:r>
              <a:rPr lang="en-US" sz="2000" b="1" dirty="0"/>
              <a:t> </a:t>
            </a:r>
            <a:br>
              <a:rPr lang="en-US" sz="2000" b="1" dirty="0"/>
            </a:br>
            <a:br>
              <a:rPr lang="en-US" sz="2000" b="1" dirty="0"/>
            </a:br>
            <a:r>
              <a:rPr lang="en-US" sz="2000" b="1" dirty="0"/>
              <a:t>in Small Island Jurisdictions</a:t>
            </a:r>
          </a:p>
          <a:p>
            <a:pPr marL="0" indent="0">
              <a:buNone/>
            </a:pPr>
            <a:endParaRPr lang="en-US" dirty="0"/>
          </a:p>
          <a:p>
            <a:pPr marL="0" indent="0">
              <a:buNone/>
            </a:pPr>
            <a:endParaRPr lang="en-US" dirty="0"/>
          </a:p>
          <a:p>
            <a:pPr marL="0" indent="0">
              <a:buNone/>
            </a:pPr>
            <a:r>
              <a:rPr lang="en-US" dirty="0"/>
              <a:t>Brechtje Huiskes</a:t>
            </a:r>
          </a:p>
        </p:txBody>
      </p:sp>
      <p:sp>
        <p:nvSpPr>
          <p:cNvPr id="4" name="Date Placeholder 3">
            <a:extLst>
              <a:ext uri="{FF2B5EF4-FFF2-40B4-BE49-F238E27FC236}">
                <a16:creationId xmlns:a16="http://schemas.microsoft.com/office/drawing/2014/main" id="{D9B715D1-7629-85A5-AB86-2637C84D36CF}"/>
              </a:ext>
            </a:extLst>
          </p:cNvPr>
          <p:cNvSpPr>
            <a:spLocks noGrp="1"/>
          </p:cNvSpPr>
          <p:nvPr>
            <p:ph type="dt" sz="half" idx="11"/>
          </p:nvPr>
        </p:nvSpPr>
        <p:spPr/>
        <p:txBody>
          <a:bodyPr/>
          <a:lstStyle/>
          <a:p>
            <a:fld id="{707FF682-6177-4B99-AFED-5D660B6A65E7}" type="datetime1">
              <a:rPr lang="nl-NL" smtClean="0"/>
              <a:t>26-10-2023</a:t>
            </a:fld>
            <a:endParaRPr lang="nl-NL" dirty="0"/>
          </a:p>
        </p:txBody>
      </p:sp>
      <p:sp>
        <p:nvSpPr>
          <p:cNvPr id="5" name="Footer Placeholder 4">
            <a:extLst>
              <a:ext uri="{FF2B5EF4-FFF2-40B4-BE49-F238E27FC236}">
                <a16:creationId xmlns:a16="http://schemas.microsoft.com/office/drawing/2014/main" id="{2103625C-11CD-E9D0-A964-466678DB1414}"/>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F9E1D982-316D-19AF-BBAB-02AF416296CC}"/>
              </a:ext>
            </a:extLst>
          </p:cNvPr>
          <p:cNvSpPr>
            <a:spLocks noGrp="1"/>
          </p:cNvSpPr>
          <p:nvPr>
            <p:ph type="sldNum" sz="quarter" idx="13"/>
          </p:nvPr>
        </p:nvSpPr>
        <p:spPr/>
        <p:txBody>
          <a:bodyPr/>
          <a:lstStyle/>
          <a:p>
            <a:fld id="{E7581D1A-E1CA-4C05-8E4C-17A4C1C6D094}" type="slidenum">
              <a:rPr lang="nl-NL" smtClean="0"/>
              <a:pPr/>
              <a:t>2</a:t>
            </a:fld>
            <a:endParaRPr lang="nl-NL" dirty="0"/>
          </a:p>
        </p:txBody>
      </p:sp>
      <p:sp>
        <p:nvSpPr>
          <p:cNvPr id="11" name="Freeform: Shape 10">
            <a:extLst>
              <a:ext uri="{FF2B5EF4-FFF2-40B4-BE49-F238E27FC236}">
                <a16:creationId xmlns:a16="http://schemas.microsoft.com/office/drawing/2014/main" id="{67EF5681-14A4-6C88-0DB3-400684358E26}"/>
              </a:ext>
            </a:extLst>
          </p:cNvPr>
          <p:cNvSpPr/>
          <p:nvPr/>
        </p:nvSpPr>
        <p:spPr>
          <a:xfrm>
            <a:off x="543037" y="-231025"/>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blipFill>
            <a:blip r:embed="rId3"/>
            <a:stretch>
              <a:fillRect/>
            </a:stretch>
          </a:blipFill>
          <a:ln w="1460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Tree>
    <p:extLst>
      <p:ext uri="{BB962C8B-B14F-4D97-AF65-F5344CB8AC3E}">
        <p14:creationId xmlns:p14="http://schemas.microsoft.com/office/powerpoint/2010/main" val="4256827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B98F8-2A2B-F880-C154-5A84FC4FE994}"/>
              </a:ext>
            </a:extLst>
          </p:cNvPr>
          <p:cNvSpPr>
            <a:spLocks noGrp="1"/>
          </p:cNvSpPr>
          <p:nvPr>
            <p:ph type="title"/>
          </p:nvPr>
        </p:nvSpPr>
        <p:spPr/>
        <p:txBody>
          <a:bodyPr anchor="ctr">
            <a:normAutofit/>
          </a:bodyPr>
          <a:lstStyle/>
          <a:p>
            <a:r>
              <a:rPr lang="nl-NL" dirty="0"/>
              <a:t>Contents</a:t>
            </a:r>
          </a:p>
        </p:txBody>
      </p:sp>
      <p:sp>
        <p:nvSpPr>
          <p:cNvPr id="7" name="Content Placeholder 6">
            <a:extLst>
              <a:ext uri="{FF2B5EF4-FFF2-40B4-BE49-F238E27FC236}">
                <a16:creationId xmlns:a16="http://schemas.microsoft.com/office/drawing/2014/main" id="{AAF76E76-DCBF-CC4E-C97A-BD1E58EAF40C}"/>
              </a:ext>
            </a:extLst>
          </p:cNvPr>
          <p:cNvSpPr>
            <a:spLocks noGrp="1"/>
          </p:cNvSpPr>
          <p:nvPr>
            <p:ph sz="quarter" idx="10"/>
          </p:nvPr>
        </p:nvSpPr>
        <p:spPr/>
        <p:txBody>
          <a:bodyPr>
            <a:normAutofit fontScale="92500" lnSpcReduction="10000"/>
          </a:bodyPr>
          <a:lstStyle/>
          <a:p>
            <a:pPr marL="514350" indent="-514350">
              <a:lnSpc>
                <a:spcPct val="150000"/>
              </a:lnSpc>
              <a:buFont typeface="+mj-lt"/>
              <a:buAutoNum type="romanUcPeriod"/>
            </a:pPr>
            <a:r>
              <a:rPr lang="nl-NL" dirty="0"/>
              <a:t>Aruba as a Small Island </a:t>
            </a:r>
            <a:r>
              <a:rPr lang="nl-NL" dirty="0" err="1"/>
              <a:t>Jurisdiction</a:t>
            </a:r>
            <a:endParaRPr lang="nl-NL" dirty="0"/>
          </a:p>
          <a:p>
            <a:pPr marL="514350" indent="-514350">
              <a:lnSpc>
                <a:spcPct val="150000"/>
              </a:lnSpc>
              <a:buFont typeface="+mj-lt"/>
              <a:buAutoNum type="romanUcPeriod"/>
            </a:pPr>
            <a:r>
              <a:rPr lang="nl-NL" dirty="0" err="1"/>
              <a:t>Societal</a:t>
            </a:r>
            <a:r>
              <a:rPr lang="nl-NL" dirty="0"/>
              <a:t> </a:t>
            </a:r>
            <a:r>
              <a:rPr lang="nl-NL" dirty="0" err="1"/>
              <a:t>and</a:t>
            </a:r>
            <a:r>
              <a:rPr lang="nl-NL" dirty="0"/>
              <a:t> </a:t>
            </a:r>
            <a:r>
              <a:rPr lang="nl-NL" dirty="0" err="1"/>
              <a:t>scientific</a:t>
            </a:r>
            <a:r>
              <a:rPr lang="nl-NL" dirty="0"/>
              <a:t> </a:t>
            </a:r>
            <a:r>
              <a:rPr lang="nl-NL" dirty="0" err="1"/>
              <a:t>significance</a:t>
            </a:r>
            <a:r>
              <a:rPr lang="nl-NL" dirty="0"/>
              <a:t> of </a:t>
            </a:r>
            <a:r>
              <a:rPr lang="nl-NL" dirty="0" err="1"/>
              <a:t>the</a:t>
            </a:r>
            <a:r>
              <a:rPr lang="nl-NL" dirty="0"/>
              <a:t> research</a:t>
            </a:r>
          </a:p>
          <a:p>
            <a:pPr marL="514350" indent="-514350">
              <a:lnSpc>
                <a:spcPct val="150000"/>
              </a:lnSpc>
              <a:buFont typeface="+mj-lt"/>
              <a:buAutoNum type="romanUcPeriod"/>
            </a:pPr>
            <a:r>
              <a:rPr lang="nl-NL" dirty="0" err="1"/>
              <a:t>Harshening</a:t>
            </a:r>
            <a:r>
              <a:rPr lang="nl-NL" dirty="0"/>
              <a:t> of </a:t>
            </a:r>
            <a:r>
              <a:rPr lang="nl-NL" dirty="0" err="1"/>
              <a:t>the</a:t>
            </a:r>
            <a:r>
              <a:rPr lang="nl-NL" dirty="0"/>
              <a:t> </a:t>
            </a:r>
            <a:r>
              <a:rPr lang="nl-NL" dirty="0" err="1"/>
              <a:t>Parliamentary</a:t>
            </a:r>
            <a:r>
              <a:rPr lang="nl-NL" dirty="0"/>
              <a:t> </a:t>
            </a:r>
            <a:r>
              <a:rPr lang="nl-NL" dirty="0" err="1"/>
              <a:t>Debate</a:t>
            </a:r>
            <a:endParaRPr lang="nl-NL" dirty="0"/>
          </a:p>
          <a:p>
            <a:pPr marL="514350" indent="-514350">
              <a:lnSpc>
                <a:spcPct val="150000"/>
              </a:lnSpc>
              <a:buFont typeface="+mj-lt"/>
              <a:buAutoNum type="romanUcPeriod"/>
            </a:pPr>
            <a:r>
              <a:rPr lang="nl-NL" dirty="0" err="1"/>
              <a:t>Tightening</a:t>
            </a:r>
            <a:r>
              <a:rPr lang="nl-NL" dirty="0"/>
              <a:t> </a:t>
            </a:r>
            <a:r>
              <a:rPr lang="nl-NL" dirty="0" err="1"/>
              <a:t>Integrity</a:t>
            </a:r>
            <a:r>
              <a:rPr lang="nl-NL" dirty="0"/>
              <a:t> </a:t>
            </a:r>
            <a:r>
              <a:rPr lang="nl-NL" dirty="0" err="1"/>
              <a:t>regulations</a:t>
            </a:r>
            <a:r>
              <a:rPr lang="nl-NL" dirty="0"/>
              <a:t> </a:t>
            </a:r>
            <a:r>
              <a:rPr lang="nl-NL" dirty="0" err="1"/>
              <a:t>for</a:t>
            </a:r>
            <a:r>
              <a:rPr lang="nl-NL" dirty="0"/>
              <a:t> </a:t>
            </a:r>
            <a:r>
              <a:rPr lang="nl-NL" dirty="0" err="1"/>
              <a:t>Government</a:t>
            </a:r>
            <a:r>
              <a:rPr lang="nl-NL" dirty="0"/>
              <a:t> officials</a:t>
            </a:r>
          </a:p>
          <a:p>
            <a:pPr marL="514350" indent="-514350">
              <a:lnSpc>
                <a:spcPct val="150000"/>
              </a:lnSpc>
              <a:buFont typeface="+mj-lt"/>
              <a:buAutoNum type="romanUcPeriod"/>
            </a:pPr>
            <a:r>
              <a:rPr lang="nl-NL" dirty="0"/>
              <a:t>Next steps</a:t>
            </a:r>
          </a:p>
          <a:p>
            <a:pPr marL="514350" indent="-514350">
              <a:buFont typeface="+mj-lt"/>
              <a:buAutoNum type="romanUcPeriod"/>
            </a:pPr>
            <a:endParaRPr lang="nl-NL" dirty="0"/>
          </a:p>
          <a:p>
            <a:pPr marL="514350" indent="-514350">
              <a:buFont typeface="+mj-lt"/>
              <a:buAutoNum type="romanUcPeriod"/>
            </a:pPr>
            <a:endParaRPr lang="nl-NL" dirty="0"/>
          </a:p>
        </p:txBody>
      </p:sp>
      <p:sp>
        <p:nvSpPr>
          <p:cNvPr id="4" name="Date Placeholder 3">
            <a:extLst>
              <a:ext uri="{FF2B5EF4-FFF2-40B4-BE49-F238E27FC236}">
                <a16:creationId xmlns:a16="http://schemas.microsoft.com/office/drawing/2014/main" id="{73E07795-F01E-E391-D6C7-8481EEC94B0B}"/>
              </a:ext>
            </a:extLst>
          </p:cNvPr>
          <p:cNvSpPr>
            <a:spLocks noGrp="1"/>
          </p:cNvSpPr>
          <p:nvPr>
            <p:ph type="dt" sz="half" idx="11"/>
          </p:nvPr>
        </p:nvSpPr>
        <p:spPr/>
        <p:txBody>
          <a:bodyPr anchor="ctr">
            <a:normAutofit/>
          </a:bodyPr>
          <a:lstStyle/>
          <a:p>
            <a:pPr>
              <a:spcAft>
                <a:spcPts val="600"/>
              </a:spcAft>
            </a:pPr>
            <a:fld id="{707FF682-6177-4B99-AFED-5D660B6A65E7}" type="datetime1">
              <a:rPr lang="nl-NL" smtClean="0"/>
              <a:pPr>
                <a:spcAft>
                  <a:spcPts val="600"/>
                </a:spcAft>
              </a:pPr>
              <a:t>26-10-2023</a:t>
            </a:fld>
            <a:endParaRPr lang="nl-NL"/>
          </a:p>
        </p:txBody>
      </p:sp>
      <p:sp>
        <p:nvSpPr>
          <p:cNvPr id="1033" name="Footer Placeholder 4">
            <a:extLst>
              <a:ext uri="{FF2B5EF4-FFF2-40B4-BE49-F238E27FC236}">
                <a16:creationId xmlns:a16="http://schemas.microsoft.com/office/drawing/2014/main" id="{89A67134-FC53-A13D-FB3D-F61465D07E0A}"/>
              </a:ext>
            </a:extLst>
          </p:cNvPr>
          <p:cNvSpPr>
            <a:spLocks noGrp="1"/>
          </p:cNvSpPr>
          <p:nvPr>
            <p:ph type="ftr" sz="quarter" idx="12"/>
          </p:nvPr>
        </p:nvSpPr>
        <p:spPr/>
        <p:txBody>
          <a:bodyPr/>
          <a:lstStyle/>
          <a:p>
            <a:endParaRPr lang="nl-NL"/>
          </a:p>
        </p:txBody>
      </p:sp>
      <p:sp>
        <p:nvSpPr>
          <p:cNvPr id="6" name="Slide Number Placeholder 5">
            <a:extLst>
              <a:ext uri="{FF2B5EF4-FFF2-40B4-BE49-F238E27FC236}">
                <a16:creationId xmlns:a16="http://schemas.microsoft.com/office/drawing/2014/main" id="{D160313A-D815-3484-7244-FD6D85F27E72}"/>
              </a:ext>
            </a:extLst>
          </p:cNvPr>
          <p:cNvSpPr>
            <a:spLocks noGrp="1"/>
          </p:cNvSpPr>
          <p:nvPr>
            <p:ph type="sldNum" sz="quarter" idx="13"/>
          </p:nvPr>
        </p:nvSpPr>
        <p:spPr/>
        <p:txBody>
          <a:bodyPr anchor="ctr">
            <a:normAutofit/>
          </a:bodyPr>
          <a:lstStyle/>
          <a:p>
            <a:pPr>
              <a:spcAft>
                <a:spcPts val="600"/>
              </a:spcAft>
            </a:pPr>
            <a:fld id="{E7581D1A-E1CA-4C05-8E4C-17A4C1C6D094}" type="slidenum">
              <a:rPr lang="nl-NL" smtClean="0"/>
              <a:pPr>
                <a:spcAft>
                  <a:spcPts val="600"/>
                </a:spcAft>
              </a:pPr>
              <a:t>3</a:t>
            </a:fld>
            <a:endParaRPr lang="nl-NL"/>
          </a:p>
        </p:txBody>
      </p:sp>
    </p:spTree>
    <p:extLst>
      <p:ext uri="{BB962C8B-B14F-4D97-AF65-F5344CB8AC3E}">
        <p14:creationId xmlns:p14="http://schemas.microsoft.com/office/powerpoint/2010/main" val="353950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Effect transition="in" filter="fade">
                                      <p:cBhvr>
                                        <p:cTn id="31" dur="1000"/>
                                        <p:tgtEl>
                                          <p:spTgt spid="7">
                                            <p:txEl>
                                              <p:pRg st="4" end="4"/>
                                            </p:txEl>
                                          </p:spTgt>
                                        </p:tgtEl>
                                      </p:cBhvr>
                                    </p:animEffect>
                                    <p:anim calcmode="lin" valueType="num">
                                      <p:cBhvr>
                                        <p:cTn id="3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3" name="Google Shape;165;p17">
            <a:extLst>
              <a:ext uri="{FF2B5EF4-FFF2-40B4-BE49-F238E27FC236}">
                <a16:creationId xmlns:a16="http://schemas.microsoft.com/office/drawing/2014/main" id="{CF7EAB9D-33A1-637D-391D-38FA2EFF2541}"/>
              </a:ext>
            </a:extLst>
          </p:cNvPr>
          <p:cNvPicPr preferRelativeResize="0">
            <a:picLocks noGrp="1" noRot="1" noMove="1" noResize="1" noEditPoints="1" noAdjustHandles="1" noChangeArrowheads="1" noChangeShapeType="1" noCrop="1"/>
          </p:cNvPicPr>
          <p:nvPr/>
        </p:nvPicPr>
        <p:blipFill rotWithShape="1">
          <a:blip r:embed="rId3">
            <a:alphaModFix/>
          </a:blip>
          <a:srcRect l="19" r="19"/>
          <a:stretch/>
        </p:blipFill>
        <p:spPr>
          <a:xfrm>
            <a:off x="0" y="0"/>
            <a:ext cx="9143997" cy="5145587"/>
          </a:xfrm>
          <a:prstGeom prst="rect">
            <a:avLst/>
          </a:prstGeom>
          <a:noFill/>
          <a:ln>
            <a:noFill/>
          </a:ln>
        </p:spPr>
      </p:pic>
      <p:grpSp>
        <p:nvGrpSpPr>
          <p:cNvPr id="2" name="Group 1">
            <a:extLst>
              <a:ext uri="{FF2B5EF4-FFF2-40B4-BE49-F238E27FC236}">
                <a16:creationId xmlns:a16="http://schemas.microsoft.com/office/drawing/2014/main" id="{966E5DC7-5C1A-6CC1-3F1C-21471B6B7F90}"/>
              </a:ext>
            </a:extLst>
          </p:cNvPr>
          <p:cNvGrpSpPr>
            <a:grpSpLocks noGrp="1" noUngrp="1" noRot="1" noMove="1" noResize="1"/>
          </p:cNvGrpSpPr>
          <p:nvPr/>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3629B553-D290-ECD0-A88E-5DE061B92710}"/>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F6906606-A6A5-771B-C733-B50BE5D13E16}"/>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18" name="Title 17">
            <a:extLst>
              <a:ext uri="{FF2B5EF4-FFF2-40B4-BE49-F238E27FC236}">
                <a16:creationId xmlns:a16="http://schemas.microsoft.com/office/drawing/2014/main" id="{FA17FAEC-E1D7-123A-CA47-E9EC1BCC0E9D}"/>
              </a:ext>
            </a:extLst>
          </p:cNvPr>
          <p:cNvSpPr>
            <a:spLocks noGrp="1"/>
          </p:cNvSpPr>
          <p:nvPr>
            <p:ph type="title"/>
          </p:nvPr>
        </p:nvSpPr>
        <p:spPr/>
        <p:txBody>
          <a:bodyPr/>
          <a:lstStyle/>
          <a:p>
            <a:r>
              <a:rPr lang="nl-NL" dirty="0"/>
              <a:t>I</a:t>
            </a:r>
          </a:p>
        </p:txBody>
      </p:sp>
      <p:sp>
        <p:nvSpPr>
          <p:cNvPr id="19" name="Content Placeholder 18">
            <a:extLst>
              <a:ext uri="{FF2B5EF4-FFF2-40B4-BE49-F238E27FC236}">
                <a16:creationId xmlns:a16="http://schemas.microsoft.com/office/drawing/2014/main" id="{F587AE5F-4E84-2BA1-6F09-9A3DB9070240}"/>
              </a:ext>
            </a:extLst>
          </p:cNvPr>
          <p:cNvSpPr>
            <a:spLocks noGrp="1"/>
          </p:cNvSpPr>
          <p:nvPr>
            <p:ph sz="quarter" idx="10"/>
          </p:nvPr>
        </p:nvSpPr>
        <p:spPr>
          <a:xfrm>
            <a:off x="4361544" y="195263"/>
            <a:ext cx="4603070" cy="3960811"/>
          </a:xfrm>
        </p:spPr>
        <p:txBody>
          <a:bodyPr/>
          <a:lstStyle/>
          <a:p>
            <a:pPr marL="0" indent="0">
              <a:buNone/>
            </a:pPr>
            <a:endParaRPr lang="nl-NL" b="1" dirty="0"/>
          </a:p>
          <a:p>
            <a:pPr marL="0" indent="0">
              <a:buNone/>
            </a:pPr>
            <a:endParaRPr lang="nl-NL" b="1" dirty="0"/>
          </a:p>
          <a:p>
            <a:pPr marL="0" indent="0">
              <a:buNone/>
            </a:pPr>
            <a:endParaRPr lang="nl-NL" b="1" dirty="0"/>
          </a:p>
          <a:p>
            <a:pPr marL="0" indent="0">
              <a:buNone/>
            </a:pPr>
            <a:endParaRPr lang="nl-NL" b="1" dirty="0"/>
          </a:p>
          <a:p>
            <a:pPr marL="0" indent="0">
              <a:buNone/>
            </a:pPr>
            <a:r>
              <a:rPr lang="nl-NL" b="1" dirty="0"/>
              <a:t>Aruba as a Small Island </a:t>
            </a:r>
            <a:r>
              <a:rPr lang="nl-NL" b="1" dirty="0" err="1"/>
              <a:t>Jurisdiction</a:t>
            </a:r>
            <a:br>
              <a:rPr lang="nl-NL" b="1" dirty="0"/>
            </a:br>
            <a:endParaRPr lang="nl-NL" b="1" dirty="0"/>
          </a:p>
        </p:txBody>
      </p:sp>
      <p:sp>
        <p:nvSpPr>
          <p:cNvPr id="20" name="Date Placeholder 19">
            <a:extLst>
              <a:ext uri="{FF2B5EF4-FFF2-40B4-BE49-F238E27FC236}">
                <a16:creationId xmlns:a16="http://schemas.microsoft.com/office/drawing/2014/main" id="{68304B54-1A6E-984A-3675-7B3C8512CA94}"/>
              </a:ext>
            </a:extLst>
          </p:cNvPr>
          <p:cNvSpPr>
            <a:spLocks noGrp="1"/>
          </p:cNvSpPr>
          <p:nvPr>
            <p:ph type="dt" sz="half" idx="11"/>
          </p:nvPr>
        </p:nvSpPr>
        <p:spPr/>
        <p:txBody>
          <a:bodyPr/>
          <a:lstStyle/>
          <a:p>
            <a:fld id="{D573E1F0-8C17-4041-ADF2-C9C0A72035B5}" type="datetime1">
              <a:rPr lang="nl-NL" smtClean="0"/>
              <a:t>26-10-2023</a:t>
            </a:fld>
            <a:endParaRPr lang="nl-NL" dirty="0"/>
          </a:p>
        </p:txBody>
      </p:sp>
      <p:sp>
        <p:nvSpPr>
          <p:cNvPr id="21" name="Footer Placeholder 20">
            <a:extLst>
              <a:ext uri="{FF2B5EF4-FFF2-40B4-BE49-F238E27FC236}">
                <a16:creationId xmlns:a16="http://schemas.microsoft.com/office/drawing/2014/main" id="{54812962-B3F0-DACC-C94D-388DDD23A6B7}"/>
              </a:ext>
            </a:extLst>
          </p:cNvPr>
          <p:cNvSpPr>
            <a:spLocks noGrp="1"/>
          </p:cNvSpPr>
          <p:nvPr>
            <p:ph type="ftr" sz="quarter" idx="12"/>
          </p:nvPr>
        </p:nvSpPr>
        <p:spPr/>
        <p:txBody>
          <a:bodyPr/>
          <a:lstStyle/>
          <a:p>
            <a:endParaRPr lang="nl-NL" dirty="0"/>
          </a:p>
        </p:txBody>
      </p:sp>
      <p:sp>
        <p:nvSpPr>
          <p:cNvPr id="22" name="Slide Number Placeholder 21">
            <a:extLst>
              <a:ext uri="{FF2B5EF4-FFF2-40B4-BE49-F238E27FC236}">
                <a16:creationId xmlns:a16="http://schemas.microsoft.com/office/drawing/2014/main" id="{F0C0D915-F93F-F428-DC62-733C23EBF40F}"/>
              </a:ext>
            </a:extLst>
          </p:cNvPr>
          <p:cNvSpPr>
            <a:spLocks noGrp="1"/>
          </p:cNvSpPr>
          <p:nvPr>
            <p:ph type="sldNum" sz="quarter" idx="13"/>
          </p:nvPr>
        </p:nvSpPr>
        <p:spPr/>
        <p:txBody>
          <a:bodyPr/>
          <a:lstStyle/>
          <a:p>
            <a:fld id="{E7581D1A-E1CA-4C05-8E4C-17A4C1C6D094}" type="slidenum">
              <a:rPr lang="nl-NL" smtClean="0"/>
              <a:pPr/>
              <a:t>4</a:t>
            </a:fld>
            <a:endParaRPr lang="nl-NL" dirty="0"/>
          </a:p>
        </p:txBody>
      </p:sp>
    </p:spTree>
    <p:extLst>
      <p:ext uri="{BB962C8B-B14F-4D97-AF65-F5344CB8AC3E}">
        <p14:creationId xmlns:p14="http://schemas.microsoft.com/office/powerpoint/2010/main" val="3560786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DB26EF8-8470-53EE-8597-3C3CE86D1B41}"/>
              </a:ext>
            </a:extLst>
          </p:cNvPr>
          <p:cNvSpPr>
            <a:spLocks noGrp="1"/>
          </p:cNvSpPr>
          <p:nvPr>
            <p:ph type="title"/>
          </p:nvPr>
        </p:nvSpPr>
        <p:spPr>
          <a:xfrm>
            <a:off x="501931" y="203310"/>
            <a:ext cx="8137566" cy="360363"/>
          </a:xfrm>
        </p:spPr>
        <p:txBody>
          <a:bodyPr>
            <a:normAutofit fontScale="90000"/>
          </a:bodyPr>
          <a:lstStyle/>
          <a:p>
            <a:r>
              <a:rPr lang="nl-NL" dirty="0" err="1"/>
              <a:t>Islandness</a:t>
            </a:r>
            <a:endParaRPr lang="nl-NL" dirty="0"/>
          </a:p>
        </p:txBody>
      </p:sp>
      <p:sp>
        <p:nvSpPr>
          <p:cNvPr id="8" name="Text Placeholder 7">
            <a:extLst>
              <a:ext uri="{FF2B5EF4-FFF2-40B4-BE49-F238E27FC236}">
                <a16:creationId xmlns:a16="http://schemas.microsoft.com/office/drawing/2014/main" id="{BA61BF69-E46A-07D3-F812-426859DE80C7}"/>
              </a:ext>
            </a:extLst>
          </p:cNvPr>
          <p:cNvSpPr>
            <a:spLocks noGrp="1"/>
          </p:cNvSpPr>
          <p:nvPr>
            <p:ph type="body" idx="1"/>
          </p:nvPr>
        </p:nvSpPr>
        <p:spPr/>
        <p:txBody>
          <a:bodyPr>
            <a:normAutofit lnSpcReduction="10000"/>
          </a:bodyPr>
          <a:lstStyle/>
          <a:p>
            <a:endParaRPr lang="nl-NL"/>
          </a:p>
        </p:txBody>
      </p:sp>
      <p:sp>
        <p:nvSpPr>
          <p:cNvPr id="9" name="Content Placeholder 8">
            <a:extLst>
              <a:ext uri="{FF2B5EF4-FFF2-40B4-BE49-F238E27FC236}">
                <a16:creationId xmlns:a16="http://schemas.microsoft.com/office/drawing/2014/main" id="{BB10E8C7-3009-3189-0A82-4261DA10F836}"/>
              </a:ext>
            </a:extLst>
          </p:cNvPr>
          <p:cNvSpPr>
            <a:spLocks noGrp="1"/>
          </p:cNvSpPr>
          <p:nvPr>
            <p:ph sz="half" idx="2"/>
          </p:nvPr>
        </p:nvSpPr>
        <p:spPr>
          <a:xfrm>
            <a:off x="3430588" y="4938299"/>
            <a:ext cx="4213225" cy="2757448"/>
          </a:xfrm>
        </p:spPr>
        <p:txBody>
          <a:bodyPr/>
          <a:lstStyle/>
          <a:p>
            <a:pPr marL="0" indent="0">
              <a:buNone/>
            </a:pPr>
            <a:endParaRPr lang="nl-NL" dirty="0"/>
          </a:p>
        </p:txBody>
      </p:sp>
      <p:sp>
        <p:nvSpPr>
          <p:cNvPr id="10" name="Text Placeholder 9">
            <a:extLst>
              <a:ext uri="{FF2B5EF4-FFF2-40B4-BE49-F238E27FC236}">
                <a16:creationId xmlns:a16="http://schemas.microsoft.com/office/drawing/2014/main" id="{BF39F3E3-1E5D-2A55-5AFF-06A010464751}"/>
              </a:ext>
            </a:extLst>
          </p:cNvPr>
          <p:cNvSpPr>
            <a:spLocks noGrp="1"/>
          </p:cNvSpPr>
          <p:nvPr>
            <p:ph type="body" sz="quarter" idx="3"/>
          </p:nvPr>
        </p:nvSpPr>
        <p:spPr/>
        <p:txBody>
          <a:bodyPr>
            <a:normAutofit lnSpcReduction="10000"/>
          </a:bodyPr>
          <a:lstStyle/>
          <a:p>
            <a:endParaRPr lang="nl-NL"/>
          </a:p>
        </p:txBody>
      </p:sp>
      <p:sp>
        <p:nvSpPr>
          <p:cNvPr id="11" name="Content Placeholder 10">
            <a:extLst>
              <a:ext uri="{FF2B5EF4-FFF2-40B4-BE49-F238E27FC236}">
                <a16:creationId xmlns:a16="http://schemas.microsoft.com/office/drawing/2014/main" id="{82067EBB-9246-4CD1-ECF3-C4ECDBCF19C4}"/>
              </a:ext>
            </a:extLst>
          </p:cNvPr>
          <p:cNvSpPr>
            <a:spLocks noGrp="1"/>
          </p:cNvSpPr>
          <p:nvPr>
            <p:ph sz="quarter" idx="4"/>
          </p:nvPr>
        </p:nvSpPr>
        <p:spPr/>
        <p:txBody>
          <a:bodyPr/>
          <a:lstStyle/>
          <a:p>
            <a:endParaRPr lang="nl-NL" dirty="0"/>
          </a:p>
        </p:txBody>
      </p:sp>
      <p:sp>
        <p:nvSpPr>
          <p:cNvPr id="4" name="Date Placeholder 3">
            <a:extLst>
              <a:ext uri="{FF2B5EF4-FFF2-40B4-BE49-F238E27FC236}">
                <a16:creationId xmlns:a16="http://schemas.microsoft.com/office/drawing/2014/main" id="{894EAD7D-D6ED-AECB-E394-E3DE19AC1CDF}"/>
              </a:ext>
            </a:extLst>
          </p:cNvPr>
          <p:cNvSpPr>
            <a:spLocks noGrp="1"/>
          </p:cNvSpPr>
          <p:nvPr>
            <p:ph type="dt" sz="half" idx="10"/>
          </p:nvPr>
        </p:nvSpPr>
        <p:spPr/>
        <p:txBody>
          <a:bodyPr/>
          <a:lstStyle/>
          <a:p>
            <a:fld id="{10106835-34F6-4852-95CE-7045B2C83552}" type="datetime1">
              <a:rPr lang="nl-NL" smtClean="0"/>
              <a:t>26-10-2023</a:t>
            </a:fld>
            <a:endParaRPr lang="nl-NL" dirty="0"/>
          </a:p>
        </p:txBody>
      </p:sp>
      <p:sp>
        <p:nvSpPr>
          <p:cNvPr id="5" name="Footer Placeholder 4">
            <a:extLst>
              <a:ext uri="{FF2B5EF4-FFF2-40B4-BE49-F238E27FC236}">
                <a16:creationId xmlns:a16="http://schemas.microsoft.com/office/drawing/2014/main" id="{92469D66-2457-B961-FDE1-736B6E7F0766}"/>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66EDDF91-FAA9-3A6B-C65D-D610F10BF8A1}"/>
              </a:ext>
            </a:extLst>
          </p:cNvPr>
          <p:cNvSpPr>
            <a:spLocks noGrp="1"/>
          </p:cNvSpPr>
          <p:nvPr>
            <p:ph type="sldNum" sz="quarter" idx="12"/>
          </p:nvPr>
        </p:nvSpPr>
        <p:spPr/>
        <p:txBody>
          <a:bodyPr/>
          <a:lstStyle/>
          <a:p>
            <a:fld id="{E7581D1A-E1CA-4C05-8E4C-17A4C1C6D094}" type="slidenum">
              <a:rPr lang="nl-NL" smtClean="0"/>
              <a:pPr/>
              <a:t>5</a:t>
            </a:fld>
            <a:endParaRPr lang="nl-NL" dirty="0"/>
          </a:p>
        </p:txBody>
      </p:sp>
      <p:pic>
        <p:nvPicPr>
          <p:cNvPr id="2059" name="Picture 11">
            <a:extLst>
              <a:ext uri="{FF2B5EF4-FFF2-40B4-BE49-F238E27FC236}">
                <a16:creationId xmlns:a16="http://schemas.microsoft.com/office/drawing/2014/main" id="{1938E965-BB4B-BCEC-DC0C-82ED7ABD73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1388" y="1058863"/>
            <a:ext cx="4225304" cy="2395537"/>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13" descr="De Waddeneilanden bezoeken? Welk eiland kies je best?">
            <a:extLst>
              <a:ext uri="{FF2B5EF4-FFF2-40B4-BE49-F238E27FC236}">
                <a16:creationId xmlns:a16="http://schemas.microsoft.com/office/drawing/2014/main" id="{D888E7CB-CF5C-FAD8-ACCD-B64BAC0F62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237" y="1058863"/>
            <a:ext cx="4235376" cy="2835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203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061"/>
                                        </p:tgtEl>
                                        <p:attrNameLst>
                                          <p:attrName>style.visibility</p:attrName>
                                        </p:attrNameLst>
                                      </p:cBhvr>
                                      <p:to>
                                        <p:strVal val="visible"/>
                                      </p:to>
                                    </p:set>
                                    <p:animEffect transition="in" filter="fade">
                                      <p:cBhvr>
                                        <p:cTn id="7" dur="1000"/>
                                        <p:tgtEl>
                                          <p:spTgt spid="2061"/>
                                        </p:tgtEl>
                                      </p:cBhvr>
                                    </p:animEffect>
                                    <p:anim calcmode="lin" valueType="num">
                                      <p:cBhvr>
                                        <p:cTn id="8" dur="1000" fill="hold"/>
                                        <p:tgtEl>
                                          <p:spTgt spid="2061"/>
                                        </p:tgtEl>
                                        <p:attrNameLst>
                                          <p:attrName>ppt_x</p:attrName>
                                        </p:attrNameLst>
                                      </p:cBhvr>
                                      <p:tavLst>
                                        <p:tav tm="0">
                                          <p:val>
                                            <p:strVal val="#ppt_x"/>
                                          </p:val>
                                        </p:tav>
                                        <p:tav tm="100000">
                                          <p:val>
                                            <p:strVal val="#ppt_x"/>
                                          </p:val>
                                        </p:tav>
                                      </p:tavLst>
                                    </p:anim>
                                    <p:anim calcmode="lin" valueType="num">
                                      <p:cBhvr>
                                        <p:cTn id="9" dur="1000" fill="hold"/>
                                        <p:tgtEl>
                                          <p:spTgt spid="206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9"/>
                                        </p:tgtEl>
                                        <p:attrNameLst>
                                          <p:attrName>style.visibility</p:attrName>
                                        </p:attrNameLst>
                                      </p:cBhvr>
                                      <p:to>
                                        <p:strVal val="visible"/>
                                      </p:to>
                                    </p:set>
                                    <p:animEffect transition="in" filter="fade">
                                      <p:cBhvr>
                                        <p:cTn id="14" dur="1000"/>
                                        <p:tgtEl>
                                          <p:spTgt spid="2059"/>
                                        </p:tgtEl>
                                      </p:cBhvr>
                                    </p:animEffect>
                                    <p:anim calcmode="lin" valueType="num">
                                      <p:cBhvr>
                                        <p:cTn id="15" dur="1000" fill="hold"/>
                                        <p:tgtEl>
                                          <p:spTgt spid="2059"/>
                                        </p:tgtEl>
                                        <p:attrNameLst>
                                          <p:attrName>ppt_x</p:attrName>
                                        </p:attrNameLst>
                                      </p:cBhvr>
                                      <p:tavLst>
                                        <p:tav tm="0">
                                          <p:val>
                                            <p:strVal val="#ppt_x"/>
                                          </p:val>
                                        </p:tav>
                                        <p:tav tm="100000">
                                          <p:val>
                                            <p:strVal val="#ppt_x"/>
                                          </p:val>
                                        </p:tav>
                                      </p:tavLst>
                                    </p:anim>
                                    <p:anim calcmode="lin" valueType="num">
                                      <p:cBhvr>
                                        <p:cTn id="16" dur="1000" fill="hold"/>
                                        <p:tgtEl>
                                          <p:spTgt spid="20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DB26EF8-8470-53EE-8597-3C3CE86D1B41}"/>
              </a:ext>
            </a:extLst>
          </p:cNvPr>
          <p:cNvSpPr>
            <a:spLocks noGrp="1"/>
          </p:cNvSpPr>
          <p:nvPr>
            <p:ph type="title"/>
          </p:nvPr>
        </p:nvSpPr>
        <p:spPr>
          <a:xfrm>
            <a:off x="501931" y="203310"/>
            <a:ext cx="8137566" cy="360363"/>
          </a:xfrm>
        </p:spPr>
        <p:txBody>
          <a:bodyPr>
            <a:normAutofit fontScale="90000"/>
          </a:bodyPr>
          <a:lstStyle/>
          <a:p>
            <a:r>
              <a:rPr lang="nl-NL" dirty="0" err="1"/>
              <a:t>Islandness</a:t>
            </a:r>
            <a:endParaRPr lang="nl-NL" dirty="0"/>
          </a:p>
        </p:txBody>
      </p:sp>
      <p:sp>
        <p:nvSpPr>
          <p:cNvPr id="9" name="Content Placeholder 8">
            <a:extLst>
              <a:ext uri="{FF2B5EF4-FFF2-40B4-BE49-F238E27FC236}">
                <a16:creationId xmlns:a16="http://schemas.microsoft.com/office/drawing/2014/main" id="{BB10E8C7-3009-3189-0A82-4261DA10F836}"/>
              </a:ext>
            </a:extLst>
          </p:cNvPr>
          <p:cNvSpPr>
            <a:spLocks noGrp="1"/>
          </p:cNvSpPr>
          <p:nvPr>
            <p:ph sz="half" idx="2"/>
          </p:nvPr>
        </p:nvSpPr>
        <p:spPr>
          <a:xfrm>
            <a:off x="3430588" y="4938299"/>
            <a:ext cx="4213225" cy="2757448"/>
          </a:xfrm>
        </p:spPr>
        <p:txBody>
          <a:bodyPr/>
          <a:lstStyle/>
          <a:p>
            <a:pPr marL="0" indent="0">
              <a:buNone/>
            </a:pPr>
            <a:endParaRPr lang="nl-NL" dirty="0"/>
          </a:p>
        </p:txBody>
      </p:sp>
      <p:sp>
        <p:nvSpPr>
          <p:cNvPr id="4" name="Date Placeholder 3">
            <a:extLst>
              <a:ext uri="{FF2B5EF4-FFF2-40B4-BE49-F238E27FC236}">
                <a16:creationId xmlns:a16="http://schemas.microsoft.com/office/drawing/2014/main" id="{894EAD7D-D6ED-AECB-E394-E3DE19AC1CDF}"/>
              </a:ext>
            </a:extLst>
          </p:cNvPr>
          <p:cNvSpPr>
            <a:spLocks noGrp="1"/>
          </p:cNvSpPr>
          <p:nvPr>
            <p:ph type="dt" sz="half" idx="10"/>
          </p:nvPr>
        </p:nvSpPr>
        <p:spPr/>
        <p:txBody>
          <a:bodyPr/>
          <a:lstStyle/>
          <a:p>
            <a:fld id="{10106835-34F6-4852-95CE-7045B2C83552}" type="datetime1">
              <a:rPr lang="nl-NL" smtClean="0"/>
              <a:t>26-10-2023</a:t>
            </a:fld>
            <a:endParaRPr lang="nl-NL" dirty="0"/>
          </a:p>
        </p:txBody>
      </p:sp>
      <p:sp>
        <p:nvSpPr>
          <p:cNvPr id="5" name="Footer Placeholder 4">
            <a:extLst>
              <a:ext uri="{FF2B5EF4-FFF2-40B4-BE49-F238E27FC236}">
                <a16:creationId xmlns:a16="http://schemas.microsoft.com/office/drawing/2014/main" id="{92469D66-2457-B961-FDE1-736B6E7F0766}"/>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66EDDF91-FAA9-3A6B-C65D-D610F10BF8A1}"/>
              </a:ext>
            </a:extLst>
          </p:cNvPr>
          <p:cNvSpPr>
            <a:spLocks noGrp="1"/>
          </p:cNvSpPr>
          <p:nvPr>
            <p:ph type="sldNum" sz="quarter" idx="12"/>
          </p:nvPr>
        </p:nvSpPr>
        <p:spPr/>
        <p:txBody>
          <a:bodyPr/>
          <a:lstStyle/>
          <a:p>
            <a:fld id="{E7581D1A-E1CA-4C05-8E4C-17A4C1C6D094}" type="slidenum">
              <a:rPr lang="nl-NL" smtClean="0"/>
              <a:pPr/>
              <a:t>6</a:t>
            </a:fld>
            <a:endParaRPr lang="nl-NL" dirty="0"/>
          </a:p>
        </p:txBody>
      </p:sp>
      <p:pic>
        <p:nvPicPr>
          <p:cNvPr id="2050" name="Picture 2">
            <a:extLst>
              <a:ext uri="{FF2B5EF4-FFF2-40B4-BE49-F238E27FC236}">
                <a16:creationId xmlns:a16="http://schemas.microsoft.com/office/drawing/2014/main" id="{02B6EFE0-BAB2-9F8E-A610-0D07FE8CB2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708" y="1093897"/>
            <a:ext cx="2570110" cy="148495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8247012B-4224-59FC-AAC3-BD9885DCDA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9848" y="2737944"/>
            <a:ext cx="2552772" cy="147493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6A8F52D8-E2CE-288C-B387-E877D966A567}"/>
              </a:ext>
            </a:extLst>
          </p:cNvPr>
          <p:cNvPicPr>
            <a:picLocks noChangeAspect="1"/>
          </p:cNvPicPr>
          <p:nvPr/>
        </p:nvPicPr>
        <p:blipFill>
          <a:blip r:embed="rId4"/>
          <a:stretch>
            <a:fillRect/>
          </a:stretch>
        </p:blipFill>
        <p:spPr>
          <a:xfrm>
            <a:off x="3352652" y="1068497"/>
            <a:ext cx="2576943" cy="1491754"/>
          </a:xfrm>
          <a:prstGeom prst="rect">
            <a:avLst/>
          </a:prstGeom>
        </p:spPr>
      </p:pic>
      <p:pic>
        <p:nvPicPr>
          <p:cNvPr id="2055" name="Picture 7">
            <a:extLst>
              <a:ext uri="{FF2B5EF4-FFF2-40B4-BE49-F238E27FC236}">
                <a16:creationId xmlns:a16="http://schemas.microsoft.com/office/drawing/2014/main" id="{330C4E1F-5629-3A6C-7FEA-EBFB234A30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045" y="2706578"/>
            <a:ext cx="2552773" cy="1474935"/>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a:extLst>
              <a:ext uri="{FF2B5EF4-FFF2-40B4-BE49-F238E27FC236}">
                <a16:creationId xmlns:a16="http://schemas.microsoft.com/office/drawing/2014/main" id="{A8AC3168-4452-4C9A-57B7-4146C307E33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02430" y="1093897"/>
            <a:ext cx="2570110" cy="148495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EAC12E2A-36EA-09E2-CDED-EFF376882CE2}"/>
              </a:ext>
            </a:extLst>
          </p:cNvPr>
          <p:cNvPicPr>
            <a:picLocks noChangeAspect="1"/>
          </p:cNvPicPr>
          <p:nvPr/>
        </p:nvPicPr>
        <p:blipFill>
          <a:blip r:embed="rId7"/>
          <a:stretch>
            <a:fillRect/>
          </a:stretch>
        </p:blipFill>
        <p:spPr>
          <a:xfrm>
            <a:off x="3352652" y="2728645"/>
            <a:ext cx="2576943" cy="1474935"/>
          </a:xfrm>
          <a:prstGeom prst="rect">
            <a:avLst/>
          </a:prstGeom>
        </p:spPr>
      </p:pic>
    </p:spTree>
    <p:extLst>
      <p:ext uri="{BB962C8B-B14F-4D97-AF65-F5344CB8AC3E}">
        <p14:creationId xmlns:p14="http://schemas.microsoft.com/office/powerpoint/2010/main" val="3915532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a:extLst>
              <a:ext uri="{FF2B5EF4-FFF2-40B4-BE49-F238E27FC236}">
                <a16:creationId xmlns:a16="http://schemas.microsoft.com/office/drawing/2014/main" id="{EBEE7D04-7F80-DD1B-47B9-01A8889B9E4F}"/>
              </a:ext>
            </a:extLst>
          </p:cNvPr>
          <p:cNvPicPr>
            <a:picLocks noGrp="1" noChangeAspect="1" noChangeArrowheads="1"/>
          </p:cNvPicPr>
          <p:nvPr>
            <p:ph sz="quarter" idx="10"/>
          </p:nvPr>
        </p:nvPicPr>
        <p:blipFill>
          <a:blip r:embed="rId3">
            <a:extLst>
              <a:ext uri="{28A0092B-C50C-407E-A947-70E740481C1C}">
                <a14:useLocalDpi xmlns:a14="http://schemas.microsoft.com/office/drawing/2010/main" val="0"/>
              </a:ext>
            </a:extLst>
          </a:blip>
          <a:srcRect/>
          <a:stretch>
            <a:fillRect/>
          </a:stretch>
        </p:blipFill>
        <p:spPr bwMode="auto">
          <a:xfrm>
            <a:off x="4731658" y="243838"/>
            <a:ext cx="3875314" cy="3893229"/>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6">
            <a:extLst>
              <a:ext uri="{FF2B5EF4-FFF2-40B4-BE49-F238E27FC236}">
                <a16:creationId xmlns:a16="http://schemas.microsoft.com/office/drawing/2014/main" id="{D4F8B9FC-FE0D-690D-7D5F-B491F3FD85EE}"/>
              </a:ext>
            </a:extLst>
          </p:cNvPr>
          <p:cNvSpPr>
            <a:spLocks noGrp="1"/>
          </p:cNvSpPr>
          <p:nvPr>
            <p:ph type="dt" sz="half" idx="11"/>
          </p:nvPr>
        </p:nvSpPr>
        <p:spPr/>
        <p:txBody>
          <a:bodyPr/>
          <a:lstStyle/>
          <a:p>
            <a:fld id="{56E58F79-D64A-4B0C-9187-C8B611EF8B87}" type="datetime1">
              <a:rPr lang="nl-NL" smtClean="0"/>
              <a:t>26-10-2023</a:t>
            </a:fld>
            <a:endParaRPr lang="nl-NL" dirty="0"/>
          </a:p>
        </p:txBody>
      </p:sp>
      <p:sp>
        <p:nvSpPr>
          <p:cNvPr id="8" name="Footer Placeholder 7">
            <a:extLst>
              <a:ext uri="{FF2B5EF4-FFF2-40B4-BE49-F238E27FC236}">
                <a16:creationId xmlns:a16="http://schemas.microsoft.com/office/drawing/2014/main" id="{EA14FC21-CDF8-A5DD-2296-2902998C70CF}"/>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27E321B1-E12B-E918-CFD8-97DC7411FD03}"/>
              </a:ext>
            </a:extLst>
          </p:cNvPr>
          <p:cNvSpPr>
            <a:spLocks noGrp="1"/>
          </p:cNvSpPr>
          <p:nvPr>
            <p:ph type="sldNum" sz="quarter" idx="13"/>
          </p:nvPr>
        </p:nvSpPr>
        <p:spPr/>
        <p:txBody>
          <a:bodyPr/>
          <a:lstStyle/>
          <a:p>
            <a:fld id="{E7581D1A-E1CA-4C05-8E4C-17A4C1C6D094}" type="slidenum">
              <a:rPr lang="nl-NL" smtClean="0"/>
              <a:t>7</a:t>
            </a:fld>
            <a:endParaRPr lang="nl-NL" dirty="0"/>
          </a:p>
        </p:txBody>
      </p:sp>
      <p:sp>
        <p:nvSpPr>
          <p:cNvPr id="13" name="TextBox 12">
            <a:extLst>
              <a:ext uri="{FF2B5EF4-FFF2-40B4-BE49-F238E27FC236}">
                <a16:creationId xmlns:a16="http://schemas.microsoft.com/office/drawing/2014/main" id="{D986BDB3-4110-8101-39D4-1461E7A2D7D5}"/>
              </a:ext>
            </a:extLst>
          </p:cNvPr>
          <p:cNvSpPr txBox="1"/>
          <p:nvPr/>
        </p:nvSpPr>
        <p:spPr>
          <a:xfrm>
            <a:off x="863602" y="243838"/>
            <a:ext cx="3142342" cy="4785926"/>
          </a:xfrm>
          <a:prstGeom prst="rect">
            <a:avLst/>
          </a:prstGeom>
          <a:noFill/>
        </p:spPr>
        <p:txBody>
          <a:bodyPr wrap="square" rtlCol="0">
            <a:spAutoFit/>
          </a:bodyPr>
          <a:lstStyle/>
          <a:p>
            <a:r>
              <a:rPr lang="nl-NL" b="1" dirty="0" err="1"/>
              <a:t>Challenges</a:t>
            </a:r>
            <a:r>
              <a:rPr lang="nl-NL" b="1" dirty="0"/>
              <a:t> in </a:t>
            </a:r>
            <a:r>
              <a:rPr lang="nl-NL" b="1" dirty="0" err="1"/>
              <a:t>governing</a:t>
            </a:r>
            <a:r>
              <a:rPr lang="nl-NL" b="1" dirty="0"/>
              <a:t> SIJ</a:t>
            </a:r>
          </a:p>
          <a:p>
            <a:endParaRPr lang="nl-NL" dirty="0"/>
          </a:p>
          <a:p>
            <a:pPr marL="285750" indent="-285750">
              <a:buFont typeface="Arial" panose="020B0604020202020204" pitchFamily="34" charset="0"/>
              <a:buChar char="•"/>
            </a:pPr>
            <a:r>
              <a:rPr lang="nl-NL" dirty="0" err="1"/>
              <a:t>Structure</a:t>
            </a:r>
            <a:r>
              <a:rPr lang="nl-NL" dirty="0"/>
              <a:t> of </a:t>
            </a:r>
            <a:r>
              <a:rPr lang="nl-NL" dirty="0" err="1"/>
              <a:t>Governance</a:t>
            </a:r>
            <a:endParaRPr lang="nl-NL" dirty="0"/>
          </a:p>
          <a:p>
            <a:pPr marL="285750" lvl="3" indent="-285750">
              <a:buFont typeface="Arial" panose="020B0604020202020204" pitchFamily="34" charset="0"/>
              <a:buChar char="•"/>
            </a:pPr>
            <a:r>
              <a:rPr lang="nl-NL" sz="1100" i="1" dirty="0" err="1"/>
              <a:t>Entangled</a:t>
            </a:r>
            <a:r>
              <a:rPr lang="nl-NL" sz="1100" i="1" dirty="0"/>
              <a:t> </a:t>
            </a:r>
            <a:r>
              <a:rPr lang="nl-NL" sz="1100" i="1" dirty="0" err="1"/>
              <a:t>social</a:t>
            </a:r>
            <a:r>
              <a:rPr lang="nl-NL" sz="1100" i="1" dirty="0"/>
              <a:t> relations</a:t>
            </a:r>
          </a:p>
          <a:p>
            <a:pPr marL="285750" indent="-285750">
              <a:buFont typeface="Arial" panose="020B0604020202020204" pitchFamily="34" charset="0"/>
              <a:buChar char="•"/>
            </a:pPr>
            <a:r>
              <a:rPr lang="nl-NL" dirty="0"/>
              <a:t>Nature of </a:t>
            </a:r>
            <a:r>
              <a:rPr lang="nl-NL" dirty="0" err="1"/>
              <a:t>Governance</a:t>
            </a:r>
            <a:endParaRPr lang="nl-NL" dirty="0"/>
          </a:p>
          <a:p>
            <a:pPr marL="285750" lvl="3" indent="-285750">
              <a:buFont typeface="Arial" panose="020B0604020202020204" pitchFamily="34" charset="0"/>
              <a:buChar char="•"/>
            </a:pPr>
            <a:r>
              <a:rPr lang="nl-NL" sz="1100" i="1" dirty="0" err="1"/>
              <a:t>Lack</a:t>
            </a:r>
            <a:r>
              <a:rPr lang="nl-NL" sz="1100" i="1" dirty="0"/>
              <a:t> of </a:t>
            </a:r>
            <a:r>
              <a:rPr lang="nl-NL" sz="1100" i="1" dirty="0" err="1"/>
              <a:t>qualified</a:t>
            </a:r>
            <a:r>
              <a:rPr lang="nl-NL" sz="1100" i="1" dirty="0"/>
              <a:t> </a:t>
            </a:r>
            <a:r>
              <a:rPr lang="nl-NL" sz="1100" i="1" dirty="0" err="1"/>
              <a:t>people</a:t>
            </a:r>
            <a:endParaRPr lang="nl-NL" sz="1100" i="1" dirty="0"/>
          </a:p>
          <a:p>
            <a:pPr marL="285750" lvl="3" indent="-285750">
              <a:buFont typeface="Arial" panose="020B0604020202020204" pitchFamily="34" charset="0"/>
              <a:buChar char="•"/>
            </a:pPr>
            <a:r>
              <a:rPr lang="nl-NL" sz="1100" i="1" dirty="0"/>
              <a:t>Patronage</a:t>
            </a:r>
          </a:p>
          <a:p>
            <a:pPr marL="285750" lvl="3" indent="-285750">
              <a:buFont typeface="Arial" panose="020B0604020202020204" pitchFamily="34" charset="0"/>
              <a:buChar char="•"/>
            </a:pPr>
            <a:r>
              <a:rPr lang="nl-NL" sz="1100" i="1" dirty="0" err="1"/>
              <a:t>Vertical</a:t>
            </a:r>
            <a:r>
              <a:rPr lang="nl-NL" sz="1100" i="1" dirty="0"/>
              <a:t> </a:t>
            </a:r>
            <a:r>
              <a:rPr lang="nl-NL" sz="1100" i="1" dirty="0" err="1"/>
              <a:t>and</a:t>
            </a:r>
            <a:r>
              <a:rPr lang="nl-NL" sz="1100" i="1" dirty="0"/>
              <a:t> </a:t>
            </a:r>
            <a:r>
              <a:rPr lang="nl-NL" sz="1100" i="1" dirty="0" err="1"/>
              <a:t>horizontal</a:t>
            </a:r>
            <a:r>
              <a:rPr lang="nl-NL" sz="1100" i="1" dirty="0"/>
              <a:t> </a:t>
            </a:r>
            <a:r>
              <a:rPr lang="nl-NL" sz="1100" i="1" dirty="0" err="1"/>
              <a:t>accumulation</a:t>
            </a:r>
            <a:r>
              <a:rPr lang="nl-NL" sz="1100" i="1" dirty="0"/>
              <a:t> of power</a:t>
            </a:r>
          </a:p>
          <a:p>
            <a:pPr marL="285750" indent="-285750">
              <a:buFont typeface="Arial" panose="020B0604020202020204" pitchFamily="34" charset="0"/>
              <a:buChar char="•"/>
            </a:pPr>
            <a:r>
              <a:rPr lang="nl-NL" dirty="0" err="1"/>
              <a:t>Expectations</a:t>
            </a:r>
            <a:r>
              <a:rPr lang="nl-NL" dirty="0"/>
              <a:t> of </a:t>
            </a:r>
            <a:r>
              <a:rPr lang="nl-NL" dirty="0" err="1"/>
              <a:t>Governance</a:t>
            </a:r>
            <a:endParaRPr lang="nl-NL" dirty="0"/>
          </a:p>
          <a:p>
            <a:pPr marL="285750" lvl="3" indent="-285750">
              <a:buFont typeface="Arial" panose="020B0604020202020204" pitchFamily="34" charset="0"/>
              <a:buChar char="•"/>
            </a:pPr>
            <a:r>
              <a:rPr lang="nl-NL" sz="1100" i="1" dirty="0" err="1"/>
              <a:t>Poor</a:t>
            </a:r>
            <a:r>
              <a:rPr lang="nl-NL" sz="1100" i="1" dirty="0"/>
              <a:t> past performance</a:t>
            </a:r>
          </a:p>
          <a:p>
            <a:pPr marL="285750" lvl="3" indent="-285750">
              <a:buFont typeface="Arial" panose="020B0604020202020204" pitchFamily="34" charset="0"/>
              <a:buChar char="•"/>
            </a:pPr>
            <a:endParaRPr lang="nl-NL" sz="1100" i="1" dirty="0"/>
          </a:p>
          <a:p>
            <a:pPr marL="285750" lvl="3" indent="-285750">
              <a:buFont typeface="Arial" panose="020B0604020202020204" pitchFamily="34" charset="0"/>
              <a:buChar char="•"/>
            </a:pPr>
            <a:endParaRPr lang="nl-NL" sz="1100" i="1" dirty="0"/>
          </a:p>
          <a:p>
            <a:pPr marL="285750" lvl="3" indent="-285750">
              <a:buFont typeface="Arial" panose="020B0604020202020204" pitchFamily="34" charset="0"/>
              <a:buChar char="•"/>
            </a:pPr>
            <a:r>
              <a:rPr lang="nl-NL" sz="1100" i="1" dirty="0"/>
              <a:t>Low engagement</a:t>
            </a:r>
          </a:p>
          <a:p>
            <a:pPr marL="285750" lvl="3" indent="-285750">
              <a:buFont typeface="Arial" panose="020B0604020202020204" pitchFamily="34" charset="0"/>
              <a:buChar char="•"/>
            </a:pPr>
            <a:endParaRPr lang="nl-NL" sz="1100" i="1" dirty="0"/>
          </a:p>
          <a:p>
            <a:pPr lvl="3" algn="ctr"/>
            <a:r>
              <a:rPr lang="nl-NL" sz="1100" i="1" dirty="0"/>
              <a:t>“Small-</a:t>
            </a:r>
            <a:r>
              <a:rPr lang="nl-NL" sz="1100" i="1" dirty="0" err="1"/>
              <a:t>scale</a:t>
            </a:r>
            <a:r>
              <a:rPr lang="nl-NL" sz="1100" i="1" dirty="0"/>
              <a:t> </a:t>
            </a:r>
            <a:r>
              <a:rPr lang="nl-NL" sz="1100" i="1" dirty="0" err="1"/>
              <a:t>democracies</a:t>
            </a:r>
            <a:r>
              <a:rPr lang="nl-NL" sz="1100" i="1" dirty="0"/>
              <a:t> </a:t>
            </a:r>
            <a:r>
              <a:rPr lang="nl-NL" sz="1100" i="1" dirty="0" err="1"/>
              <a:t>need</a:t>
            </a:r>
            <a:r>
              <a:rPr lang="nl-NL" sz="1100" i="1" dirty="0"/>
              <a:t> </a:t>
            </a:r>
            <a:r>
              <a:rPr lang="nl-NL" sz="1100" i="1" dirty="0" err="1"/>
              <a:t>not</a:t>
            </a:r>
            <a:r>
              <a:rPr lang="nl-NL" sz="1100" i="1" dirty="0"/>
              <a:t> </a:t>
            </a:r>
            <a:r>
              <a:rPr lang="nl-NL" sz="1100" i="1" dirty="0" err="1"/>
              <a:t>lower</a:t>
            </a:r>
            <a:r>
              <a:rPr lang="nl-NL" sz="1100" i="1" dirty="0"/>
              <a:t> </a:t>
            </a:r>
            <a:r>
              <a:rPr lang="nl-NL" sz="1100" i="1" dirty="0" err="1"/>
              <a:t>their</a:t>
            </a:r>
            <a:r>
              <a:rPr lang="nl-NL" sz="1100" i="1" dirty="0"/>
              <a:t> </a:t>
            </a:r>
            <a:br>
              <a:rPr lang="nl-NL" sz="1100" i="1" dirty="0"/>
            </a:br>
            <a:r>
              <a:rPr lang="nl-NL" sz="1100" i="1" dirty="0" err="1"/>
              <a:t>standards</a:t>
            </a:r>
            <a:r>
              <a:rPr lang="nl-NL" sz="1100" i="1" dirty="0"/>
              <a:t> of </a:t>
            </a:r>
            <a:r>
              <a:rPr lang="nl-NL" sz="1100" i="1" dirty="0" err="1"/>
              <a:t>governance</a:t>
            </a:r>
            <a:r>
              <a:rPr lang="nl-NL" sz="1100" i="1" dirty="0"/>
              <a:t>, but </a:t>
            </a:r>
            <a:r>
              <a:rPr lang="nl-NL" sz="1100" i="1" dirty="0" err="1"/>
              <a:t>can</a:t>
            </a:r>
            <a:r>
              <a:rPr lang="nl-NL" sz="1100" i="1" dirty="0"/>
              <a:t> </a:t>
            </a:r>
            <a:r>
              <a:rPr lang="nl-NL" sz="1100" i="1" dirty="0" err="1"/>
              <a:t>achieve</a:t>
            </a:r>
            <a:r>
              <a:rPr lang="nl-NL" sz="1100" i="1" dirty="0"/>
              <a:t> </a:t>
            </a:r>
            <a:r>
              <a:rPr lang="nl-NL" sz="1100" i="1" dirty="0" err="1"/>
              <a:t>the</a:t>
            </a:r>
            <a:r>
              <a:rPr lang="nl-NL" sz="1100" i="1" dirty="0"/>
              <a:t> </a:t>
            </a:r>
          </a:p>
          <a:p>
            <a:pPr lvl="3" algn="ctr"/>
            <a:r>
              <a:rPr lang="nl-NL" sz="1100" i="1" dirty="0" err="1"/>
              <a:t>same</a:t>
            </a:r>
            <a:r>
              <a:rPr lang="nl-NL" sz="1100" i="1" dirty="0"/>
              <a:t> </a:t>
            </a:r>
            <a:r>
              <a:rPr lang="nl-NL" sz="1100" i="1" dirty="0" err="1"/>
              <a:t>results</a:t>
            </a:r>
            <a:r>
              <a:rPr lang="nl-NL" sz="1100" i="1" dirty="0"/>
              <a:t> in a different way.”</a:t>
            </a:r>
          </a:p>
          <a:p>
            <a:pPr marL="285750" lvl="3" indent="-285750">
              <a:buFont typeface="Arial" panose="020B0604020202020204" pitchFamily="34" charset="0"/>
              <a:buChar char="•"/>
            </a:pPr>
            <a:endParaRPr lang="nl-NL" sz="1100" i="1" dirty="0"/>
          </a:p>
          <a:p>
            <a:pPr marL="285750" lvl="3" indent="-285750">
              <a:buFont typeface="Arial" panose="020B0604020202020204" pitchFamily="34" charset="0"/>
              <a:buChar char="•"/>
            </a:pPr>
            <a:endParaRPr lang="nl-NL" sz="1100" i="1" dirty="0"/>
          </a:p>
          <a:p>
            <a:pPr marL="285750" indent="-285750">
              <a:buFont typeface="Arial" panose="020B0604020202020204" pitchFamily="34" charset="0"/>
              <a:buChar char="•"/>
            </a:pPr>
            <a:endParaRPr lang="nl-NL" dirty="0"/>
          </a:p>
          <a:p>
            <a:endParaRPr lang="nl-NL" dirty="0"/>
          </a:p>
          <a:p>
            <a:pPr marL="285750" indent="-285750">
              <a:buFont typeface="Arial" panose="020B0604020202020204" pitchFamily="34" charset="0"/>
              <a:buChar char="•"/>
            </a:pPr>
            <a:endParaRPr lang="nl-NL" dirty="0"/>
          </a:p>
          <a:p>
            <a:endParaRPr lang="nl-NL" dirty="0"/>
          </a:p>
          <a:p>
            <a:endParaRPr lang="nl-NL" dirty="0"/>
          </a:p>
        </p:txBody>
      </p:sp>
      <p:sp>
        <p:nvSpPr>
          <p:cNvPr id="14" name="TextBox 13">
            <a:extLst>
              <a:ext uri="{FF2B5EF4-FFF2-40B4-BE49-F238E27FC236}">
                <a16:creationId xmlns:a16="http://schemas.microsoft.com/office/drawing/2014/main" id="{7D136BB3-E9B4-DF38-DE25-13DA6AE77562}"/>
              </a:ext>
            </a:extLst>
          </p:cNvPr>
          <p:cNvSpPr txBox="1"/>
          <p:nvPr/>
        </p:nvSpPr>
        <p:spPr>
          <a:xfrm>
            <a:off x="1582057" y="3490686"/>
            <a:ext cx="1553029" cy="307777"/>
          </a:xfrm>
          <a:prstGeom prst="rect">
            <a:avLst/>
          </a:prstGeom>
          <a:noFill/>
        </p:spPr>
        <p:txBody>
          <a:bodyPr wrap="square" rtlCol="0">
            <a:spAutoFit/>
          </a:bodyPr>
          <a:lstStyle/>
          <a:p>
            <a:r>
              <a:rPr lang="nl-NL" dirty="0">
                <a:solidFill>
                  <a:srgbClr val="D84465"/>
                </a:solidFill>
              </a:rPr>
              <a:t>- Douglas 2011 - </a:t>
            </a:r>
          </a:p>
        </p:txBody>
      </p:sp>
      <p:sp>
        <p:nvSpPr>
          <p:cNvPr id="18" name="Arrow: Down 17">
            <a:extLst>
              <a:ext uri="{FF2B5EF4-FFF2-40B4-BE49-F238E27FC236}">
                <a16:creationId xmlns:a16="http://schemas.microsoft.com/office/drawing/2014/main" id="{07CECE3C-6913-7E4E-6D39-40F7D44B5C39}"/>
              </a:ext>
            </a:extLst>
          </p:cNvPr>
          <p:cNvSpPr/>
          <p:nvPr/>
        </p:nvSpPr>
        <p:spPr>
          <a:xfrm>
            <a:off x="1582057" y="2395904"/>
            <a:ext cx="377371" cy="26822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772302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13">
                                            <p:txEl>
                                              <p:pRg st="14" end="14"/>
                                            </p:txEl>
                                          </p:spTgt>
                                        </p:tgtEl>
                                        <p:attrNameLst>
                                          <p:attrName>style.visibility</p:attrName>
                                        </p:attrNameLst>
                                      </p:cBhvr>
                                      <p:to>
                                        <p:strVal val="visible"/>
                                      </p:to>
                                    </p:set>
                                    <p:animEffect transition="in" filter="barn(inVertical)">
                                      <p:cBhvr>
                                        <p:cTn id="37" dur="500"/>
                                        <p:tgtEl>
                                          <p:spTgt spid="13">
                                            <p:txEl>
                                              <p:pRg st="14" end="14"/>
                                            </p:txEl>
                                          </p:spTgt>
                                        </p:tgtEl>
                                      </p:cBhvr>
                                    </p:animEffect>
                                  </p:childTnLst>
                                </p:cTn>
                              </p:par>
                              <p:par>
                                <p:cTn id="38" presetID="16" presetClass="entr" presetSubtype="21" fill="hold" nodeType="withEffect">
                                  <p:stCondLst>
                                    <p:cond delay="0"/>
                                  </p:stCondLst>
                                  <p:childTnLst>
                                    <p:set>
                                      <p:cBhvr>
                                        <p:cTn id="39" dur="1" fill="hold">
                                          <p:stCondLst>
                                            <p:cond delay="0"/>
                                          </p:stCondLst>
                                        </p:cTn>
                                        <p:tgtEl>
                                          <p:spTgt spid="13">
                                            <p:txEl>
                                              <p:pRg st="15" end="15"/>
                                            </p:txEl>
                                          </p:spTgt>
                                        </p:tgtEl>
                                        <p:attrNameLst>
                                          <p:attrName>style.visibility</p:attrName>
                                        </p:attrNameLst>
                                      </p:cBhvr>
                                      <p:to>
                                        <p:strVal val="visible"/>
                                      </p:to>
                                    </p:set>
                                    <p:animEffect transition="in" filter="barn(inVertical)">
                                      <p:cBhvr>
                                        <p:cTn id="40" dur="500"/>
                                        <p:tgtEl>
                                          <p:spTgt spid="1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Shape 102"/>
        <p:cNvGrpSpPr/>
        <p:nvPr/>
      </p:nvGrpSpPr>
      <p:grpSpPr>
        <a:xfrm>
          <a:off x="0" y="0"/>
          <a:ext cx="0" cy="0"/>
          <a:chOff x="0" y="0"/>
          <a:chExt cx="0" cy="0"/>
        </a:xfrm>
      </p:grpSpPr>
      <p:grpSp>
        <p:nvGrpSpPr>
          <p:cNvPr id="13" name="Group 12">
            <a:extLst>
              <a:ext uri="{FF2B5EF4-FFF2-40B4-BE49-F238E27FC236}">
                <a16:creationId xmlns:a16="http://schemas.microsoft.com/office/drawing/2014/main" id="{FB2AE5C7-4BC5-8976-DD6D-BE3B5B667F4C}"/>
              </a:ext>
            </a:extLst>
          </p:cNvPr>
          <p:cNvGrpSpPr>
            <a:grpSpLocks noGrp="1" noUngrp="1" noRot="1" noMove="1" noResize="1"/>
          </p:cNvGrpSpPr>
          <p:nvPr/>
        </p:nvGrpSpPr>
        <p:grpSpPr>
          <a:xfrm>
            <a:off x="400050" y="-197350"/>
            <a:ext cx="3746500" cy="4122236"/>
            <a:chOff x="400050" y="-197350"/>
            <a:chExt cx="3746500" cy="4122236"/>
          </a:xfrm>
        </p:grpSpPr>
        <p:sp>
          <p:nvSpPr>
            <p:cNvPr id="5" name="Freeform: Shape 4">
              <a:extLst>
                <a:ext uri="{FF2B5EF4-FFF2-40B4-BE49-F238E27FC236}">
                  <a16:creationId xmlns:a16="http://schemas.microsoft.com/office/drawing/2014/main" id="{6533E9A8-07E4-D63C-6567-955D1E33ADBE}"/>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8" name="Freeform: Shape 7">
              <a:extLst>
                <a:ext uri="{FF2B5EF4-FFF2-40B4-BE49-F238E27FC236}">
                  <a16:creationId xmlns:a16="http://schemas.microsoft.com/office/drawing/2014/main" id="{342DC88F-C2E1-0984-A8D8-197C32653D64}"/>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4" name="Title 3">
            <a:extLst>
              <a:ext uri="{FF2B5EF4-FFF2-40B4-BE49-F238E27FC236}">
                <a16:creationId xmlns:a16="http://schemas.microsoft.com/office/drawing/2014/main" id="{3186E65C-6E14-76B7-18A5-1B903A925FD4}"/>
              </a:ext>
            </a:extLst>
          </p:cNvPr>
          <p:cNvSpPr>
            <a:spLocks noGrp="1"/>
          </p:cNvSpPr>
          <p:nvPr>
            <p:ph type="title"/>
          </p:nvPr>
        </p:nvSpPr>
        <p:spPr/>
        <p:txBody>
          <a:bodyPr/>
          <a:lstStyle/>
          <a:p>
            <a:r>
              <a:rPr lang="nl-NL" dirty="0" err="1"/>
              <a:t>Rule</a:t>
            </a:r>
            <a:r>
              <a:rPr lang="nl-NL" dirty="0"/>
              <a:t> of </a:t>
            </a:r>
            <a:r>
              <a:rPr lang="nl-NL" dirty="0" err="1"/>
              <a:t>Law</a:t>
            </a:r>
            <a:endParaRPr lang="nl-NL" dirty="0"/>
          </a:p>
        </p:txBody>
      </p:sp>
      <p:pic>
        <p:nvPicPr>
          <p:cNvPr id="2" name="Picture 2" descr="The Perilous Perils of Infringing upon the Separation of Powers in a Country">
            <a:extLst>
              <a:ext uri="{FF2B5EF4-FFF2-40B4-BE49-F238E27FC236}">
                <a16:creationId xmlns:a16="http://schemas.microsoft.com/office/drawing/2014/main" id="{86A9C281-3E86-798E-FBE4-06AEFBEF3BF3}"/>
              </a:ext>
            </a:extLst>
          </p:cNvPr>
          <p:cNvPicPr>
            <a:picLocks noGrp="1" noChangeAspect="1" noChangeArrowheads="1"/>
          </p:cNvPicPr>
          <p:nvPr>
            <p:ph sz="quarter" idx="10"/>
          </p:nvPr>
        </p:nvPicPr>
        <p:blipFill>
          <a:blip r:embed="rId3">
            <a:extLst>
              <a:ext uri="{28A0092B-C50C-407E-A947-70E740481C1C}">
                <a14:useLocalDpi xmlns:a14="http://schemas.microsoft.com/office/drawing/2010/main" val="0"/>
              </a:ext>
            </a:extLst>
          </a:blip>
          <a:stretch>
            <a:fillRect/>
          </a:stretch>
        </p:blipFill>
        <p:spPr bwMode="auto">
          <a:xfrm>
            <a:off x="4312081" y="1532459"/>
            <a:ext cx="4665372" cy="2449320"/>
          </a:xfrm>
          <a:prstGeom prst="rect">
            <a:avLst/>
          </a:prstGeom>
          <a:solidFill>
            <a:srgbClr val="FFFFFF"/>
          </a:solidFill>
        </p:spPr>
      </p:pic>
      <p:sp>
        <p:nvSpPr>
          <p:cNvPr id="7" name="Date Placeholder 6">
            <a:extLst>
              <a:ext uri="{FF2B5EF4-FFF2-40B4-BE49-F238E27FC236}">
                <a16:creationId xmlns:a16="http://schemas.microsoft.com/office/drawing/2014/main" id="{0135EA29-5764-FBDD-611A-49F1310E85F5}"/>
              </a:ext>
            </a:extLst>
          </p:cNvPr>
          <p:cNvSpPr>
            <a:spLocks noGrp="1"/>
          </p:cNvSpPr>
          <p:nvPr>
            <p:ph type="dt" sz="half" idx="11"/>
          </p:nvPr>
        </p:nvSpPr>
        <p:spPr/>
        <p:txBody>
          <a:bodyPr/>
          <a:lstStyle/>
          <a:p>
            <a:fld id="{2AF6BD90-D106-4023-ADD0-2AD74AA3FF80}" type="datetime1">
              <a:rPr lang="nl-NL" smtClean="0"/>
              <a:t>26-10-2023</a:t>
            </a:fld>
            <a:endParaRPr lang="nl-NL" dirty="0"/>
          </a:p>
        </p:txBody>
      </p:sp>
      <p:sp>
        <p:nvSpPr>
          <p:cNvPr id="9" name="Footer Placeholder 8">
            <a:extLst>
              <a:ext uri="{FF2B5EF4-FFF2-40B4-BE49-F238E27FC236}">
                <a16:creationId xmlns:a16="http://schemas.microsoft.com/office/drawing/2014/main" id="{DC44BF29-E281-105F-9C39-5C99229F709D}"/>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7DF1AF5E-463A-E6CC-392F-03A1ECA61C5C}"/>
              </a:ext>
            </a:extLst>
          </p:cNvPr>
          <p:cNvSpPr>
            <a:spLocks noGrp="1"/>
          </p:cNvSpPr>
          <p:nvPr>
            <p:ph type="sldNum" sz="quarter" idx="13"/>
          </p:nvPr>
        </p:nvSpPr>
        <p:spPr/>
        <p:txBody>
          <a:bodyPr/>
          <a:lstStyle/>
          <a:p>
            <a:fld id="{E7581D1A-E1CA-4C05-8E4C-17A4C1C6D094}" type="slidenum">
              <a:rPr lang="nl-NL" smtClean="0"/>
              <a:pPr/>
              <a:t>8</a:t>
            </a:fld>
            <a:endParaRPr lang="nl-NL" dirty="0"/>
          </a:p>
        </p:txBody>
      </p:sp>
      <p:pic>
        <p:nvPicPr>
          <p:cNvPr id="3" name="Picture 2">
            <a:extLst>
              <a:ext uri="{FF2B5EF4-FFF2-40B4-BE49-F238E27FC236}">
                <a16:creationId xmlns:a16="http://schemas.microsoft.com/office/drawing/2014/main" id="{34E0454A-456C-652F-7003-DEBD121BA308}"/>
              </a:ext>
            </a:extLst>
          </p:cNvPr>
          <p:cNvPicPr>
            <a:picLocks noChangeAspect="1"/>
          </p:cNvPicPr>
          <p:nvPr/>
        </p:nvPicPr>
        <p:blipFill>
          <a:blip r:embed="rId4"/>
          <a:stretch>
            <a:fillRect/>
          </a:stretch>
        </p:blipFill>
        <p:spPr>
          <a:xfrm>
            <a:off x="6085340" y="1605964"/>
            <a:ext cx="1360489" cy="905344"/>
          </a:xfrm>
          <a:prstGeom prst="rect">
            <a:avLst/>
          </a:prstGeom>
        </p:spPr>
      </p:pic>
      <p:pic>
        <p:nvPicPr>
          <p:cNvPr id="11" name="Picture 10">
            <a:extLst>
              <a:ext uri="{FF2B5EF4-FFF2-40B4-BE49-F238E27FC236}">
                <a16:creationId xmlns:a16="http://schemas.microsoft.com/office/drawing/2014/main" id="{72103351-A751-7E16-577D-84093BEE0E31}"/>
              </a:ext>
            </a:extLst>
          </p:cNvPr>
          <p:cNvPicPr>
            <a:picLocks noChangeAspect="1"/>
          </p:cNvPicPr>
          <p:nvPr/>
        </p:nvPicPr>
        <p:blipFill>
          <a:blip r:embed="rId5"/>
          <a:stretch>
            <a:fillRect/>
          </a:stretch>
        </p:blipFill>
        <p:spPr>
          <a:xfrm>
            <a:off x="7431599" y="2692855"/>
            <a:ext cx="1631850" cy="1222312"/>
          </a:xfrm>
          <a:prstGeom prst="rect">
            <a:avLst/>
          </a:prstGeom>
        </p:spPr>
      </p:pic>
      <p:pic>
        <p:nvPicPr>
          <p:cNvPr id="12" name="Picture 11">
            <a:extLst>
              <a:ext uri="{FF2B5EF4-FFF2-40B4-BE49-F238E27FC236}">
                <a16:creationId xmlns:a16="http://schemas.microsoft.com/office/drawing/2014/main" id="{B78C44B1-F0D8-FB3D-9A1E-6EBBB206DC7E}"/>
              </a:ext>
            </a:extLst>
          </p:cNvPr>
          <p:cNvPicPr>
            <a:picLocks noChangeAspect="1"/>
          </p:cNvPicPr>
          <p:nvPr/>
        </p:nvPicPr>
        <p:blipFill>
          <a:blip r:embed="rId6"/>
          <a:stretch>
            <a:fillRect/>
          </a:stretch>
        </p:blipFill>
        <p:spPr>
          <a:xfrm>
            <a:off x="4226086" y="2652760"/>
            <a:ext cx="2084773" cy="1262406"/>
          </a:xfrm>
          <a:prstGeom prst="rect">
            <a:avLst/>
          </a:prstGeom>
        </p:spPr>
      </p:pic>
    </p:spTree>
    <p:extLst>
      <p:ext uri="{BB962C8B-B14F-4D97-AF65-F5344CB8AC3E}">
        <p14:creationId xmlns:p14="http://schemas.microsoft.com/office/powerpoint/2010/main" val="2924939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3" name="Google Shape;165;p17">
            <a:extLst>
              <a:ext uri="{FF2B5EF4-FFF2-40B4-BE49-F238E27FC236}">
                <a16:creationId xmlns:a16="http://schemas.microsoft.com/office/drawing/2014/main" id="{CF7EAB9D-33A1-637D-391D-38FA2EFF2541}"/>
              </a:ext>
            </a:extLst>
          </p:cNvPr>
          <p:cNvPicPr preferRelativeResize="0">
            <a:picLocks noGrp="1" noRot="1" noMove="1" noResize="1" noEditPoints="1" noAdjustHandles="1" noChangeArrowheads="1" noChangeShapeType="1" noCrop="1"/>
          </p:cNvPicPr>
          <p:nvPr/>
        </p:nvPicPr>
        <p:blipFill rotWithShape="1">
          <a:blip r:embed="rId3">
            <a:alphaModFix/>
          </a:blip>
          <a:srcRect l="19" r="19"/>
          <a:stretch/>
        </p:blipFill>
        <p:spPr>
          <a:xfrm>
            <a:off x="0" y="0"/>
            <a:ext cx="9143997" cy="5145587"/>
          </a:xfrm>
          <a:prstGeom prst="rect">
            <a:avLst/>
          </a:prstGeom>
          <a:noFill/>
          <a:ln>
            <a:noFill/>
          </a:ln>
        </p:spPr>
      </p:pic>
      <p:grpSp>
        <p:nvGrpSpPr>
          <p:cNvPr id="2" name="Group 1">
            <a:extLst>
              <a:ext uri="{FF2B5EF4-FFF2-40B4-BE49-F238E27FC236}">
                <a16:creationId xmlns:a16="http://schemas.microsoft.com/office/drawing/2014/main" id="{966E5DC7-5C1A-6CC1-3F1C-21471B6B7F90}"/>
              </a:ext>
            </a:extLst>
          </p:cNvPr>
          <p:cNvGrpSpPr>
            <a:grpSpLocks noGrp="1" noUngrp="1" noRot="1" noMove="1" noResize="1"/>
          </p:cNvGrpSpPr>
          <p:nvPr/>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3629B553-D290-ECD0-A88E-5DE061B92710}"/>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F6906606-A6A5-771B-C733-B50BE5D13E16}"/>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18" name="Title 17">
            <a:extLst>
              <a:ext uri="{FF2B5EF4-FFF2-40B4-BE49-F238E27FC236}">
                <a16:creationId xmlns:a16="http://schemas.microsoft.com/office/drawing/2014/main" id="{FA17FAEC-E1D7-123A-CA47-E9EC1BCC0E9D}"/>
              </a:ext>
            </a:extLst>
          </p:cNvPr>
          <p:cNvSpPr>
            <a:spLocks noGrp="1"/>
          </p:cNvSpPr>
          <p:nvPr>
            <p:ph type="title"/>
          </p:nvPr>
        </p:nvSpPr>
        <p:spPr/>
        <p:txBody>
          <a:bodyPr/>
          <a:lstStyle/>
          <a:p>
            <a:r>
              <a:rPr lang="nl-NL" dirty="0"/>
              <a:t>II</a:t>
            </a:r>
          </a:p>
        </p:txBody>
      </p:sp>
      <p:sp>
        <p:nvSpPr>
          <p:cNvPr id="19" name="Content Placeholder 18">
            <a:extLst>
              <a:ext uri="{FF2B5EF4-FFF2-40B4-BE49-F238E27FC236}">
                <a16:creationId xmlns:a16="http://schemas.microsoft.com/office/drawing/2014/main" id="{F587AE5F-4E84-2BA1-6F09-9A3DB9070240}"/>
              </a:ext>
            </a:extLst>
          </p:cNvPr>
          <p:cNvSpPr>
            <a:spLocks noGrp="1"/>
          </p:cNvSpPr>
          <p:nvPr>
            <p:ph sz="quarter" idx="10"/>
          </p:nvPr>
        </p:nvSpPr>
        <p:spPr>
          <a:xfrm>
            <a:off x="4361544" y="195263"/>
            <a:ext cx="4603070" cy="3960811"/>
          </a:xfrm>
        </p:spPr>
        <p:txBody>
          <a:bodyPr/>
          <a:lstStyle/>
          <a:p>
            <a:pPr marL="0" indent="0">
              <a:buNone/>
            </a:pPr>
            <a:endParaRPr lang="nl-NL" b="1" dirty="0"/>
          </a:p>
          <a:p>
            <a:pPr marL="0" indent="0">
              <a:buNone/>
            </a:pPr>
            <a:endParaRPr lang="nl-NL" b="1" dirty="0"/>
          </a:p>
          <a:p>
            <a:pPr marL="0" indent="0">
              <a:buNone/>
            </a:pPr>
            <a:endParaRPr lang="nl-NL" b="1" dirty="0"/>
          </a:p>
          <a:p>
            <a:pPr marL="0" indent="0">
              <a:buNone/>
            </a:pPr>
            <a:endParaRPr lang="nl-NL" b="1" dirty="0"/>
          </a:p>
          <a:p>
            <a:pPr marL="0" indent="0">
              <a:buNone/>
            </a:pPr>
            <a:r>
              <a:rPr lang="nl-NL" b="1" dirty="0" err="1"/>
              <a:t>Societal</a:t>
            </a:r>
            <a:r>
              <a:rPr lang="nl-NL" b="1" dirty="0"/>
              <a:t> </a:t>
            </a:r>
            <a:r>
              <a:rPr lang="nl-NL" b="1" dirty="0" err="1"/>
              <a:t>and</a:t>
            </a:r>
            <a:r>
              <a:rPr lang="nl-NL" b="1" dirty="0"/>
              <a:t> </a:t>
            </a:r>
            <a:r>
              <a:rPr lang="nl-NL" b="1" dirty="0" err="1"/>
              <a:t>Scientific</a:t>
            </a:r>
            <a:r>
              <a:rPr lang="nl-NL" b="1" dirty="0"/>
              <a:t> </a:t>
            </a:r>
            <a:r>
              <a:rPr lang="nl-NL" b="1" dirty="0" err="1"/>
              <a:t>Significance</a:t>
            </a:r>
            <a:br>
              <a:rPr lang="nl-NL" b="1" dirty="0"/>
            </a:br>
            <a:endParaRPr lang="nl-NL" b="1" dirty="0"/>
          </a:p>
        </p:txBody>
      </p:sp>
      <p:sp>
        <p:nvSpPr>
          <p:cNvPr id="20" name="Date Placeholder 19">
            <a:extLst>
              <a:ext uri="{FF2B5EF4-FFF2-40B4-BE49-F238E27FC236}">
                <a16:creationId xmlns:a16="http://schemas.microsoft.com/office/drawing/2014/main" id="{68304B54-1A6E-984A-3675-7B3C8512CA94}"/>
              </a:ext>
            </a:extLst>
          </p:cNvPr>
          <p:cNvSpPr>
            <a:spLocks noGrp="1"/>
          </p:cNvSpPr>
          <p:nvPr>
            <p:ph type="dt" sz="half" idx="11"/>
          </p:nvPr>
        </p:nvSpPr>
        <p:spPr/>
        <p:txBody>
          <a:bodyPr/>
          <a:lstStyle/>
          <a:p>
            <a:fld id="{D573E1F0-8C17-4041-ADF2-C9C0A72035B5}" type="datetime1">
              <a:rPr lang="nl-NL" smtClean="0"/>
              <a:t>26-10-2023</a:t>
            </a:fld>
            <a:endParaRPr lang="nl-NL" dirty="0"/>
          </a:p>
        </p:txBody>
      </p:sp>
      <p:sp>
        <p:nvSpPr>
          <p:cNvPr id="21" name="Footer Placeholder 20">
            <a:extLst>
              <a:ext uri="{FF2B5EF4-FFF2-40B4-BE49-F238E27FC236}">
                <a16:creationId xmlns:a16="http://schemas.microsoft.com/office/drawing/2014/main" id="{54812962-B3F0-DACC-C94D-388DDD23A6B7}"/>
              </a:ext>
            </a:extLst>
          </p:cNvPr>
          <p:cNvSpPr>
            <a:spLocks noGrp="1"/>
          </p:cNvSpPr>
          <p:nvPr>
            <p:ph type="ftr" sz="quarter" idx="12"/>
          </p:nvPr>
        </p:nvSpPr>
        <p:spPr/>
        <p:txBody>
          <a:bodyPr/>
          <a:lstStyle/>
          <a:p>
            <a:endParaRPr lang="nl-NL" dirty="0"/>
          </a:p>
        </p:txBody>
      </p:sp>
      <p:sp>
        <p:nvSpPr>
          <p:cNvPr id="22" name="Slide Number Placeholder 21">
            <a:extLst>
              <a:ext uri="{FF2B5EF4-FFF2-40B4-BE49-F238E27FC236}">
                <a16:creationId xmlns:a16="http://schemas.microsoft.com/office/drawing/2014/main" id="{F0C0D915-F93F-F428-DC62-733C23EBF40F}"/>
              </a:ext>
            </a:extLst>
          </p:cNvPr>
          <p:cNvSpPr>
            <a:spLocks noGrp="1"/>
          </p:cNvSpPr>
          <p:nvPr>
            <p:ph type="sldNum" sz="quarter" idx="13"/>
          </p:nvPr>
        </p:nvSpPr>
        <p:spPr/>
        <p:txBody>
          <a:bodyPr/>
          <a:lstStyle/>
          <a:p>
            <a:fld id="{E7581D1A-E1CA-4C05-8E4C-17A4C1C6D094}" type="slidenum">
              <a:rPr lang="nl-NL" smtClean="0"/>
              <a:pPr/>
              <a:t>9</a:t>
            </a:fld>
            <a:endParaRPr lang="nl-NL" dirty="0"/>
          </a:p>
        </p:txBody>
      </p:sp>
    </p:spTree>
    <p:extLst>
      <p:ext uri="{BB962C8B-B14F-4D97-AF65-F5344CB8AC3E}">
        <p14:creationId xmlns:p14="http://schemas.microsoft.com/office/powerpoint/2010/main" val="344366816"/>
      </p:ext>
    </p:extLst>
  </p:cSld>
  <p:clrMapOvr>
    <a:masterClrMapping/>
  </p:clrMapOvr>
</p:sld>
</file>

<file path=ppt/theme/theme1.xml><?xml version="1.0" encoding="utf-8"?>
<a:theme xmlns:a="http://schemas.openxmlformats.org/drawingml/2006/main" name="UA Content (White)">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32FD9CB0-9167-4CFD-B383-5D9678FB0F64}"/>
    </a:ext>
  </a:extLst>
</a:theme>
</file>

<file path=ppt/theme/theme10.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UA Content (Pink)">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8B85C361-89C7-4638-986F-9156B0D9AC6E}"/>
    </a:ext>
  </a:extLst>
</a:theme>
</file>

<file path=ppt/theme/theme3.xml><?xml version="1.0" encoding="utf-8"?>
<a:theme xmlns:a="http://schemas.openxmlformats.org/drawingml/2006/main" name="UA Content (Pink) (Pattern)">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7BF6023C-D190-4BE4-95C9-55688F5F295A}"/>
    </a:ext>
  </a:extLst>
</a:theme>
</file>

<file path=ppt/theme/theme4.xml><?xml version="1.0" encoding="utf-8"?>
<a:theme xmlns:a="http://schemas.openxmlformats.org/drawingml/2006/main" name="UA Content (Red)">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69661640-DB81-4191-8C9B-72A0602085A7}"/>
    </a:ext>
  </a:extLst>
</a:theme>
</file>

<file path=ppt/theme/theme5.xml><?xml version="1.0" encoding="utf-8"?>
<a:theme xmlns:a="http://schemas.openxmlformats.org/drawingml/2006/main" name="UA Content (Red) (Pattern)">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CEC59255-C9FA-4E59-82AD-C73FEDC0952B}"/>
    </a:ext>
  </a:extLst>
</a:theme>
</file>

<file path=ppt/theme/theme6.xml><?xml version="1.0" encoding="utf-8"?>
<a:theme xmlns:a="http://schemas.openxmlformats.org/drawingml/2006/main" name="UA Content (Burgundy)">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0A935F6D-0350-4532-8841-C233BA100E3E}"/>
    </a:ext>
  </a:extLst>
</a:theme>
</file>

<file path=ppt/theme/theme7.xml><?xml version="1.0" encoding="utf-8"?>
<a:theme xmlns:a="http://schemas.openxmlformats.org/drawingml/2006/main" name="UA Content (White) (Pattern)">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1338EBB3-01F2-4228-AAB4-A29937BBEFB9}"/>
    </a:ext>
  </a:extLst>
</a:theme>
</file>

<file path=ppt/theme/theme8.xml><?xml version="1.0" encoding="utf-8"?>
<a:theme xmlns:a="http://schemas.openxmlformats.org/drawingml/2006/main" name="UA Content (Burgundy) (Pattern)">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DBE68EF8-FFE4-46C6-BEF4-BCE285FE05D6}"/>
    </a:ext>
  </a:extLst>
</a:theme>
</file>

<file path=ppt/theme/theme9.xml><?xml version="1.0" encoding="utf-8"?>
<a:theme xmlns:a="http://schemas.openxmlformats.org/drawingml/2006/main" name="UA Design Specific">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B96AB658-B184-4D17-B8F2-7D5A1A8919D5}"/>
    </a:ext>
  </a:extLst>
</a:theme>
</file>

<file path=docProps/app.xml><?xml version="1.0" encoding="utf-8"?>
<Properties xmlns="http://schemas.openxmlformats.org/officeDocument/2006/extended-properties" xmlns:vt="http://schemas.openxmlformats.org/officeDocument/2006/docPropsVTypes">
  <Template>UA Design PPP Faculty of Law 2023</Template>
  <TotalTime>2251</TotalTime>
  <Words>906</Words>
  <Application>Microsoft Office PowerPoint</Application>
  <PresentationFormat>On-screen Show (16:9)</PresentationFormat>
  <Paragraphs>164</Paragraphs>
  <Slides>17</Slides>
  <Notes>11</Notes>
  <HiddenSlides>0</HiddenSlides>
  <MMClips>0</MMClips>
  <ScaleCrop>false</ScaleCrop>
  <HeadingPairs>
    <vt:vector size="6" baseType="variant">
      <vt:variant>
        <vt:lpstr>Fonts Used</vt:lpstr>
      </vt:variant>
      <vt:variant>
        <vt:i4>4</vt:i4>
      </vt:variant>
      <vt:variant>
        <vt:lpstr>Theme</vt:lpstr>
      </vt:variant>
      <vt:variant>
        <vt:i4>9</vt:i4>
      </vt:variant>
      <vt:variant>
        <vt:lpstr>Slide Titles</vt:lpstr>
      </vt:variant>
      <vt:variant>
        <vt:i4>17</vt:i4>
      </vt:variant>
    </vt:vector>
  </HeadingPairs>
  <TitlesOfParts>
    <vt:vector size="30" baseType="lpstr">
      <vt:lpstr>Arial</vt:lpstr>
      <vt:lpstr>Calibri Light</vt:lpstr>
      <vt:lpstr>Rijksoverheid Sans</vt:lpstr>
      <vt:lpstr>Verdana</vt:lpstr>
      <vt:lpstr>UA Content (White)</vt:lpstr>
      <vt:lpstr>UA Content (Pink)</vt:lpstr>
      <vt:lpstr>UA Content (Pink) (Pattern)</vt:lpstr>
      <vt:lpstr>UA Content (Red)</vt:lpstr>
      <vt:lpstr>UA Content (Red) (Pattern)</vt:lpstr>
      <vt:lpstr>UA Content (Burgundy)</vt:lpstr>
      <vt:lpstr>UA Content (White) (Pattern)</vt:lpstr>
      <vt:lpstr>UA Content (Burgundy) (Pattern)</vt:lpstr>
      <vt:lpstr>UA Design Specific</vt:lpstr>
      <vt:lpstr>PowerPoint Presentation</vt:lpstr>
      <vt:lpstr>PowerPoint Presentation</vt:lpstr>
      <vt:lpstr>Contents</vt:lpstr>
      <vt:lpstr>I</vt:lpstr>
      <vt:lpstr>Islandness</vt:lpstr>
      <vt:lpstr>Islandness</vt:lpstr>
      <vt:lpstr>PowerPoint Presentation</vt:lpstr>
      <vt:lpstr>Rule of Law</vt:lpstr>
      <vt:lpstr>II</vt:lpstr>
      <vt:lpstr>PowerPoint Presentation</vt:lpstr>
      <vt:lpstr>III</vt:lpstr>
      <vt:lpstr>PowerPoint Presentation</vt:lpstr>
      <vt:lpstr>Parliamentary Immunity  A new approach required?</vt:lpstr>
      <vt:lpstr>IV</vt:lpstr>
      <vt:lpstr>Behavioral norms</vt:lpstr>
      <vt:lpstr>V</vt:lpstr>
      <vt:lpstr>Objective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Brechtje Huiskes</dc:creator>
  <cp:lastModifiedBy>Brechtje Huiskes</cp:lastModifiedBy>
  <cp:revision>5</cp:revision>
  <dcterms:created xsi:type="dcterms:W3CDTF">2023-10-23T18:01:47Z</dcterms:created>
  <dcterms:modified xsi:type="dcterms:W3CDTF">2023-10-27T18:13:49Z</dcterms:modified>
</cp:coreProperties>
</file>